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59" r:id="rId5"/>
    <p:sldId id="268" r:id="rId6"/>
    <p:sldId id="265" r:id="rId7"/>
    <p:sldId id="267" r:id="rId8"/>
    <p:sldId id="266" r:id="rId9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33BFB9-CC6F-46F5-BE21-040245C3F250}" v="158" dt="2024-07-03T10:03:07.8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EB5BE7-239E-4767-B536-0FA03FCB46E3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r-HR"/>
        </a:p>
      </dgm:t>
    </dgm:pt>
    <dgm:pt modelId="{601FC0A2-B2D2-4A40-995E-AF3DDDCC9F41}">
      <dgm:prSet phldrT="[Tekst]"/>
      <dgm:spPr/>
      <dgm:t>
        <a:bodyPr/>
        <a:lstStyle/>
        <a:p>
          <a:r>
            <a:rPr lang="hr-HR" dirty="0" err="1"/>
            <a:t>Visum</a:t>
          </a:r>
          <a:r>
            <a:rPr lang="hr-HR" dirty="0"/>
            <a:t> Energy d.o.o.</a:t>
          </a:r>
        </a:p>
        <a:p>
          <a:r>
            <a:rPr lang="hr-HR" dirty="0"/>
            <a:t>Zagreb</a:t>
          </a:r>
        </a:p>
      </dgm:t>
    </dgm:pt>
    <dgm:pt modelId="{F591A517-7164-485D-81BE-955B6BF7B455}" type="parTrans" cxnId="{34B04894-F144-416D-9187-1E169AC6C828}">
      <dgm:prSet/>
      <dgm:spPr/>
      <dgm:t>
        <a:bodyPr/>
        <a:lstStyle/>
        <a:p>
          <a:endParaRPr lang="hr-HR"/>
        </a:p>
      </dgm:t>
    </dgm:pt>
    <dgm:pt modelId="{717AB754-354F-4BBE-9FA7-F9C6FE9A536D}" type="sibTrans" cxnId="{34B04894-F144-416D-9187-1E169AC6C828}">
      <dgm:prSet/>
      <dgm:spPr/>
      <dgm:t>
        <a:bodyPr/>
        <a:lstStyle/>
        <a:p>
          <a:endParaRPr lang="hr-HR"/>
        </a:p>
      </dgm:t>
    </dgm:pt>
    <dgm:pt modelId="{2E973931-64F9-4BDD-9606-9F5E01A8D7A2}">
      <dgm:prSet phldrT="[Tekst]"/>
      <dgm:spPr/>
      <dgm:t>
        <a:bodyPr/>
        <a:lstStyle/>
        <a:p>
          <a:r>
            <a:rPr lang="hr-HR" dirty="0"/>
            <a:t>AD PLASTIK d.d.</a:t>
          </a:r>
        </a:p>
        <a:p>
          <a:r>
            <a:rPr lang="hr-HR" dirty="0"/>
            <a:t>Solin</a:t>
          </a:r>
        </a:p>
      </dgm:t>
    </dgm:pt>
    <dgm:pt modelId="{57E5D439-23F3-4E51-BC41-C84A472A6DCB}" type="parTrans" cxnId="{CD5312AC-6EE2-4B9F-AADE-CE96BAA6B1BB}">
      <dgm:prSet/>
      <dgm:spPr/>
      <dgm:t>
        <a:bodyPr/>
        <a:lstStyle/>
        <a:p>
          <a:endParaRPr lang="hr-HR"/>
        </a:p>
      </dgm:t>
    </dgm:pt>
    <dgm:pt modelId="{6B2EF77F-44EF-4824-B6D3-E220186BBA35}" type="sibTrans" cxnId="{CD5312AC-6EE2-4B9F-AADE-CE96BAA6B1BB}">
      <dgm:prSet/>
      <dgm:spPr/>
      <dgm:t>
        <a:bodyPr/>
        <a:lstStyle/>
        <a:p>
          <a:endParaRPr lang="hr-HR"/>
        </a:p>
      </dgm:t>
    </dgm:pt>
    <dgm:pt modelId="{4B22EDA1-CE76-4CE3-8141-479ADCB3C8D7}">
      <dgm:prSet/>
      <dgm:spPr/>
      <dgm:t>
        <a:bodyPr/>
        <a:lstStyle/>
        <a:p>
          <a:r>
            <a:rPr lang="hr-HR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rPr>
            <a:t>KONČAR-Mjerni transformatori d.d. Zagreb</a:t>
          </a:r>
        </a:p>
      </dgm:t>
    </dgm:pt>
    <dgm:pt modelId="{DFB81A56-0119-49C9-A051-F36DAF251B6E}" type="parTrans" cxnId="{385EED4D-DECE-41CF-B08A-5E36D4F5C760}">
      <dgm:prSet/>
      <dgm:spPr/>
      <dgm:t>
        <a:bodyPr/>
        <a:lstStyle/>
        <a:p>
          <a:endParaRPr lang="hr-HR"/>
        </a:p>
      </dgm:t>
    </dgm:pt>
    <dgm:pt modelId="{DFEC67A3-EFD3-4B68-A08D-9452DF5199E5}" type="sibTrans" cxnId="{385EED4D-DECE-41CF-B08A-5E36D4F5C760}">
      <dgm:prSet/>
      <dgm:spPr/>
      <dgm:t>
        <a:bodyPr/>
        <a:lstStyle/>
        <a:p>
          <a:endParaRPr lang="hr-HR"/>
        </a:p>
      </dgm:t>
    </dgm:pt>
    <dgm:pt modelId="{D114EEAA-104E-40B6-A7AE-92EFFB62BC95}">
      <dgm:prSet/>
      <dgm:spPr/>
      <dgm:t>
        <a:bodyPr/>
        <a:lstStyle/>
        <a:p>
          <a:r>
            <a:rPr lang="hr-HR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rPr>
            <a:t>KONČAR – Distributivni i specijalni transformatori d.d. Zagreb</a:t>
          </a:r>
        </a:p>
      </dgm:t>
    </dgm:pt>
    <dgm:pt modelId="{85E20225-F4FF-4376-8886-C14F7D33E236}" type="parTrans" cxnId="{1439AE24-A778-4382-BC83-FBA5F1040C52}">
      <dgm:prSet/>
      <dgm:spPr/>
      <dgm:t>
        <a:bodyPr/>
        <a:lstStyle/>
        <a:p>
          <a:endParaRPr lang="hr-HR"/>
        </a:p>
      </dgm:t>
    </dgm:pt>
    <dgm:pt modelId="{2A4C24CC-3164-4CC6-B438-93297E427B96}" type="sibTrans" cxnId="{1439AE24-A778-4382-BC83-FBA5F1040C52}">
      <dgm:prSet/>
      <dgm:spPr/>
      <dgm:t>
        <a:bodyPr/>
        <a:lstStyle/>
        <a:p>
          <a:endParaRPr lang="hr-HR"/>
        </a:p>
      </dgm:t>
    </dgm:pt>
    <dgm:pt modelId="{4ECEFEAF-584A-4908-9042-78EE0E6F01A0}">
      <dgm:prSet/>
      <dgm:spPr/>
      <dgm:t>
        <a:bodyPr/>
        <a:lstStyle/>
        <a:p>
          <a:r>
            <a:rPr lang="hr-HR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rPr>
            <a:t>KONČAR – Aparati i postrojenja d.o.o. </a:t>
          </a:r>
          <a:r>
            <a:rPr lang="hr-HR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rPr>
            <a:t>Z</a:t>
          </a:r>
          <a:r>
            <a:rPr lang="hr-HR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rPr>
            <a:t>agreb</a:t>
          </a:r>
        </a:p>
      </dgm:t>
    </dgm:pt>
    <dgm:pt modelId="{EBD75F3D-AAFE-4BB2-B74F-19CFCA3D8AEF}" type="parTrans" cxnId="{8F08720F-AF79-49B8-BDED-0432B0374758}">
      <dgm:prSet/>
      <dgm:spPr/>
      <dgm:t>
        <a:bodyPr/>
        <a:lstStyle/>
        <a:p>
          <a:endParaRPr lang="hr-HR"/>
        </a:p>
      </dgm:t>
    </dgm:pt>
    <dgm:pt modelId="{2F372D1D-8DE4-4F07-ADFA-E0A02339B20A}" type="sibTrans" cxnId="{8F08720F-AF79-49B8-BDED-0432B0374758}">
      <dgm:prSet/>
      <dgm:spPr/>
      <dgm:t>
        <a:bodyPr/>
        <a:lstStyle/>
        <a:p>
          <a:endParaRPr lang="hr-HR"/>
        </a:p>
      </dgm:t>
    </dgm:pt>
    <dgm:pt modelId="{4D4DEE2E-7513-43C6-BE07-28AB76C1390C}">
      <dgm:prSet/>
      <dgm:spPr/>
      <dgm:t>
        <a:bodyPr/>
        <a:lstStyle/>
        <a:p>
          <a:r>
            <a:rPr lang="hr-HR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rPr>
            <a:t>KONČAR – Električna vozila d.d. </a:t>
          </a:r>
          <a:r>
            <a:rPr lang="hr-HR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rPr>
            <a:t>Z</a:t>
          </a:r>
          <a:r>
            <a:rPr lang="hr-HR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rPr>
            <a:t>agreb</a:t>
          </a:r>
          <a:endParaRPr lang="hr-HR" dirty="0">
            <a:effectLst/>
            <a:latin typeface="Aptos" panose="020B0004020202020204" pitchFamily="34" charset="0"/>
            <a:ea typeface="Aptos" panose="020B0004020202020204" pitchFamily="34" charset="0"/>
            <a:cs typeface="Times New Roman" panose="02020603050405020304" pitchFamily="18" charset="0"/>
          </a:endParaRPr>
        </a:p>
      </dgm:t>
    </dgm:pt>
    <dgm:pt modelId="{736F17AA-1D52-4285-82EF-1D0027BA759B}" type="parTrans" cxnId="{3370404A-4321-4D2F-AB8B-D599144847B7}">
      <dgm:prSet/>
      <dgm:spPr/>
      <dgm:t>
        <a:bodyPr/>
        <a:lstStyle/>
        <a:p>
          <a:endParaRPr lang="hr-HR"/>
        </a:p>
      </dgm:t>
    </dgm:pt>
    <dgm:pt modelId="{CB7ED7EB-4969-45A5-A2E1-2F897664AE32}" type="sibTrans" cxnId="{3370404A-4321-4D2F-AB8B-D599144847B7}">
      <dgm:prSet/>
      <dgm:spPr/>
      <dgm:t>
        <a:bodyPr/>
        <a:lstStyle/>
        <a:p>
          <a:endParaRPr lang="hr-HR"/>
        </a:p>
      </dgm:t>
    </dgm:pt>
    <dgm:pt modelId="{5FE3CCEB-54A2-4AE3-A728-E6ED8F4ADF54}">
      <dgm:prSet/>
      <dgm:spPr/>
      <dgm:t>
        <a:bodyPr/>
        <a:lstStyle/>
        <a:p>
          <a:r>
            <a:rPr lang="hr-HR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rPr>
            <a:t>ŠESTAN BUSCH d.o.o. Prelog</a:t>
          </a:r>
          <a:endParaRPr lang="hr-HR"/>
        </a:p>
      </dgm:t>
    </dgm:pt>
    <dgm:pt modelId="{26C0A13C-58DE-4DAB-A9B5-B5E3AEF33D7E}" type="parTrans" cxnId="{9AECC904-3531-4262-8789-8C63A1BBE177}">
      <dgm:prSet/>
      <dgm:spPr/>
      <dgm:t>
        <a:bodyPr/>
        <a:lstStyle/>
        <a:p>
          <a:endParaRPr lang="hr-HR"/>
        </a:p>
      </dgm:t>
    </dgm:pt>
    <dgm:pt modelId="{1EB456C0-7B07-4557-AED9-8134B27157F4}" type="sibTrans" cxnId="{9AECC904-3531-4262-8789-8C63A1BBE177}">
      <dgm:prSet/>
      <dgm:spPr/>
      <dgm:t>
        <a:bodyPr/>
        <a:lstStyle/>
        <a:p>
          <a:endParaRPr lang="hr-HR"/>
        </a:p>
      </dgm:t>
    </dgm:pt>
    <dgm:pt modelId="{CDD67E93-BAEC-4FE9-99B2-B9C5D12B6F13}">
      <dgm:prSet/>
      <dgm:spPr/>
      <dgm:t>
        <a:bodyPr/>
        <a:lstStyle/>
        <a:p>
          <a:r>
            <a:rPr lang="hr-HR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rPr>
            <a:t>ALTPRO d.o.o. Zagreb</a:t>
          </a:r>
        </a:p>
      </dgm:t>
    </dgm:pt>
    <dgm:pt modelId="{3D667312-B315-4F3B-9C7D-ECC7FD5B6A58}" type="parTrans" cxnId="{307D480D-EEF8-4E08-932E-8DB2E6B34A63}">
      <dgm:prSet/>
      <dgm:spPr/>
      <dgm:t>
        <a:bodyPr/>
        <a:lstStyle/>
        <a:p>
          <a:endParaRPr lang="hr-HR"/>
        </a:p>
      </dgm:t>
    </dgm:pt>
    <dgm:pt modelId="{ACF0CD4C-0AB2-4E76-87FF-BC737E950540}" type="sibTrans" cxnId="{307D480D-EEF8-4E08-932E-8DB2E6B34A63}">
      <dgm:prSet/>
      <dgm:spPr/>
      <dgm:t>
        <a:bodyPr/>
        <a:lstStyle/>
        <a:p>
          <a:endParaRPr lang="hr-HR"/>
        </a:p>
      </dgm:t>
    </dgm:pt>
    <dgm:pt modelId="{4EDBE35E-F740-45AA-AFC5-C254A2D2B967}">
      <dgm:prSet/>
      <dgm:spPr/>
      <dgm:t>
        <a:bodyPr/>
        <a:lstStyle/>
        <a:p>
          <a:r>
            <a:rPr lang="hr-HR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rPr>
            <a:t>TPK OROMETAL d.d. Oroslavje</a:t>
          </a:r>
        </a:p>
      </dgm:t>
    </dgm:pt>
    <dgm:pt modelId="{8E6EB114-1446-4250-AF48-55DB70F4F3F5}" type="parTrans" cxnId="{2CCB965A-C7D8-46B2-B22C-63FF6937F836}">
      <dgm:prSet/>
      <dgm:spPr/>
      <dgm:t>
        <a:bodyPr/>
        <a:lstStyle/>
        <a:p>
          <a:endParaRPr lang="hr-HR"/>
        </a:p>
      </dgm:t>
    </dgm:pt>
    <dgm:pt modelId="{42CEF76C-57FE-49FA-A078-D192457E48A8}" type="sibTrans" cxnId="{2CCB965A-C7D8-46B2-B22C-63FF6937F836}">
      <dgm:prSet/>
      <dgm:spPr/>
      <dgm:t>
        <a:bodyPr/>
        <a:lstStyle/>
        <a:p>
          <a:endParaRPr lang="hr-HR"/>
        </a:p>
      </dgm:t>
    </dgm:pt>
    <dgm:pt modelId="{38BC0B3E-99CC-4325-AF45-02F54496BB68}">
      <dgm:prSet/>
      <dgm:spPr/>
      <dgm:t>
        <a:bodyPr/>
        <a:lstStyle/>
        <a:p>
          <a:r>
            <a:rPr lang="hr-HR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rPr>
            <a:t>METAL-ELEKTRO d.d. Donja </a:t>
          </a:r>
          <a:r>
            <a:rPr lang="hr-HR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rPr>
            <a:t>Z</a:t>
          </a:r>
          <a:r>
            <a:rPr lang="hr-HR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rPr>
            <a:t>elina</a:t>
          </a:r>
        </a:p>
      </dgm:t>
    </dgm:pt>
    <dgm:pt modelId="{07330D54-86D1-4768-982C-8456F0E019D7}" type="parTrans" cxnId="{19B22E77-9C31-4D78-A8E9-86C7C657C75D}">
      <dgm:prSet/>
      <dgm:spPr/>
      <dgm:t>
        <a:bodyPr/>
        <a:lstStyle/>
        <a:p>
          <a:endParaRPr lang="hr-HR"/>
        </a:p>
      </dgm:t>
    </dgm:pt>
    <dgm:pt modelId="{2668A443-26E3-4518-9FE6-781FFF29AC29}" type="sibTrans" cxnId="{19B22E77-9C31-4D78-A8E9-86C7C657C75D}">
      <dgm:prSet/>
      <dgm:spPr/>
      <dgm:t>
        <a:bodyPr/>
        <a:lstStyle/>
        <a:p>
          <a:endParaRPr lang="hr-HR"/>
        </a:p>
      </dgm:t>
    </dgm:pt>
    <dgm:pt modelId="{EDD1AD89-1BBB-4BED-9205-5135FAFAED86}">
      <dgm:prSet/>
      <dgm:spPr/>
      <dgm:t>
        <a:bodyPr/>
        <a:lstStyle/>
        <a:p>
          <a:r>
            <a:rPr lang="hr-HR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rPr>
            <a:t>TAHOGRAF d.o.o. Sveta Nedjelja</a:t>
          </a:r>
        </a:p>
      </dgm:t>
    </dgm:pt>
    <dgm:pt modelId="{E045D354-1B4F-4119-89D8-7F062B01E5CB}" type="parTrans" cxnId="{B2E1BC8F-0A8B-477A-A5E1-7D515FBEE580}">
      <dgm:prSet/>
      <dgm:spPr/>
      <dgm:t>
        <a:bodyPr/>
        <a:lstStyle/>
        <a:p>
          <a:endParaRPr lang="hr-HR"/>
        </a:p>
      </dgm:t>
    </dgm:pt>
    <dgm:pt modelId="{634E68AB-9079-4412-AC16-D72CA1699FB3}" type="sibTrans" cxnId="{B2E1BC8F-0A8B-477A-A5E1-7D515FBEE580}">
      <dgm:prSet/>
      <dgm:spPr/>
      <dgm:t>
        <a:bodyPr/>
        <a:lstStyle/>
        <a:p>
          <a:endParaRPr lang="hr-HR"/>
        </a:p>
      </dgm:t>
    </dgm:pt>
    <dgm:pt modelId="{B8F79AA6-433F-4B16-A351-51F6A1B634E5}">
      <dgm:prSet/>
      <dgm:spPr/>
      <dgm:t>
        <a:bodyPr/>
        <a:lstStyle/>
        <a:p>
          <a:r>
            <a:rPr lang="hr-HR" dirty="0"/>
            <a:t>Metalac Sever</a:t>
          </a:r>
        </a:p>
        <a:p>
          <a:r>
            <a:rPr lang="hr-HR" dirty="0"/>
            <a:t>Obrt</a:t>
          </a:r>
        </a:p>
        <a:p>
          <a:r>
            <a:rPr lang="hr-HR"/>
            <a:t>Vrbovec</a:t>
          </a:r>
          <a:endParaRPr lang="hr-HR" dirty="0"/>
        </a:p>
      </dgm:t>
    </dgm:pt>
    <dgm:pt modelId="{EECA2496-A147-4610-8BDD-065A35871446}" type="parTrans" cxnId="{4D819114-A3C9-4A61-AC31-E6A962027FF1}">
      <dgm:prSet/>
      <dgm:spPr/>
      <dgm:t>
        <a:bodyPr/>
        <a:lstStyle/>
        <a:p>
          <a:endParaRPr lang="hr-HR"/>
        </a:p>
      </dgm:t>
    </dgm:pt>
    <dgm:pt modelId="{EB7F7D98-5795-4E4D-80D6-871B1AFDF6BA}" type="sibTrans" cxnId="{4D819114-A3C9-4A61-AC31-E6A962027FF1}">
      <dgm:prSet/>
      <dgm:spPr/>
      <dgm:t>
        <a:bodyPr/>
        <a:lstStyle/>
        <a:p>
          <a:endParaRPr lang="hr-HR"/>
        </a:p>
      </dgm:t>
    </dgm:pt>
    <dgm:pt modelId="{4E23E4F6-8B0F-4A46-9B43-774470FDEF6C}">
      <dgm:prSet/>
      <dgm:spPr/>
      <dgm:t>
        <a:bodyPr/>
        <a:lstStyle/>
        <a:p>
          <a:r>
            <a:rPr lang="hr-HR" dirty="0"/>
            <a:t>Porsche-Digital </a:t>
          </a:r>
          <a:r>
            <a:rPr lang="hr-HR" dirty="0" err="1"/>
            <a:t>Crotia</a:t>
          </a:r>
          <a:r>
            <a:rPr lang="hr-HR" dirty="0"/>
            <a:t> d.o.o.</a:t>
          </a:r>
        </a:p>
        <a:p>
          <a:r>
            <a:rPr lang="hr-HR" dirty="0"/>
            <a:t>Zagreb</a:t>
          </a:r>
        </a:p>
      </dgm:t>
    </dgm:pt>
    <dgm:pt modelId="{69032817-15F9-4AEC-8423-F0E3417E7291}" type="parTrans" cxnId="{6B7F1D9D-60AD-43F2-BD81-81D2459997AF}">
      <dgm:prSet/>
      <dgm:spPr/>
      <dgm:t>
        <a:bodyPr/>
        <a:lstStyle/>
        <a:p>
          <a:endParaRPr lang="hr-HR"/>
        </a:p>
      </dgm:t>
    </dgm:pt>
    <dgm:pt modelId="{4B2D678B-3B8E-4CFB-9FF8-6C72333E486C}" type="sibTrans" cxnId="{6B7F1D9D-60AD-43F2-BD81-81D2459997AF}">
      <dgm:prSet/>
      <dgm:spPr/>
      <dgm:t>
        <a:bodyPr/>
        <a:lstStyle/>
        <a:p>
          <a:endParaRPr lang="hr-HR"/>
        </a:p>
      </dgm:t>
    </dgm:pt>
    <dgm:pt modelId="{FA665402-CFB0-44E7-8BA7-F3F030B68216}">
      <dgm:prSet/>
      <dgm:spPr/>
      <dgm:t>
        <a:bodyPr/>
        <a:lstStyle/>
        <a:p>
          <a:r>
            <a:rPr lang="hr-HR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rPr>
            <a:t>DOK-ING d.o.o.</a:t>
          </a:r>
        </a:p>
        <a:p>
          <a:r>
            <a:rPr lang="hr-HR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rPr>
            <a:t>  Zagreb</a:t>
          </a:r>
        </a:p>
        <a:p>
          <a:endParaRPr lang="hr-HR" dirty="0">
            <a:effectLst/>
            <a:latin typeface="Aptos" panose="020B0004020202020204" pitchFamily="34" charset="0"/>
            <a:ea typeface="Aptos" panose="020B0004020202020204" pitchFamily="34" charset="0"/>
            <a:cs typeface="Times New Roman" panose="02020603050405020304" pitchFamily="18" charset="0"/>
          </a:endParaRPr>
        </a:p>
      </dgm:t>
    </dgm:pt>
    <dgm:pt modelId="{F7A21FAC-C5C4-4DD3-ADE8-9F171A9EDB5C}" type="parTrans" cxnId="{03953629-84A6-4A18-9A87-A079B8BDD2DC}">
      <dgm:prSet/>
      <dgm:spPr/>
      <dgm:t>
        <a:bodyPr/>
        <a:lstStyle/>
        <a:p>
          <a:endParaRPr lang="hr-HR"/>
        </a:p>
      </dgm:t>
    </dgm:pt>
    <dgm:pt modelId="{C6D022F1-B800-4BA0-AB0A-D1CEE46AED77}" type="sibTrans" cxnId="{03953629-84A6-4A18-9A87-A079B8BDD2DC}">
      <dgm:prSet/>
      <dgm:spPr/>
      <dgm:t>
        <a:bodyPr/>
        <a:lstStyle/>
        <a:p>
          <a:endParaRPr lang="hr-HR"/>
        </a:p>
      </dgm:t>
    </dgm:pt>
    <dgm:pt modelId="{F9D30324-EAC3-43DE-987E-AC2CA940481E}">
      <dgm:prSet/>
      <dgm:spPr/>
      <dgm:t>
        <a:bodyPr/>
        <a:lstStyle/>
        <a:p>
          <a:r>
            <a:rPr lang="hr-HR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rPr>
            <a:t>JGL d.d. </a:t>
          </a:r>
        </a:p>
        <a:p>
          <a:r>
            <a:rPr lang="hr-HR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rPr>
            <a:t>Rijeka</a:t>
          </a:r>
        </a:p>
      </dgm:t>
    </dgm:pt>
    <dgm:pt modelId="{6E77D4E2-90FD-462C-A839-C7AEE06292E0}" type="parTrans" cxnId="{81303ADA-DE17-4786-A002-A7033754A903}">
      <dgm:prSet/>
      <dgm:spPr/>
      <dgm:t>
        <a:bodyPr/>
        <a:lstStyle/>
        <a:p>
          <a:endParaRPr lang="hr-HR"/>
        </a:p>
      </dgm:t>
    </dgm:pt>
    <dgm:pt modelId="{8D9C4038-63DD-4226-880D-6FD048CF0A3D}" type="sibTrans" cxnId="{81303ADA-DE17-4786-A002-A7033754A903}">
      <dgm:prSet/>
      <dgm:spPr/>
      <dgm:t>
        <a:bodyPr/>
        <a:lstStyle/>
        <a:p>
          <a:endParaRPr lang="hr-HR"/>
        </a:p>
      </dgm:t>
    </dgm:pt>
    <dgm:pt modelId="{C4569462-97A6-4963-9F85-8C5FA547DA36}">
      <dgm:prSet/>
      <dgm:spPr/>
      <dgm:t>
        <a:bodyPr/>
        <a:lstStyle/>
        <a:p>
          <a:r>
            <a:rPr lang="hr-HR" dirty="0"/>
            <a:t>OMCO CROATIA  d.o.o.</a:t>
          </a:r>
        </a:p>
        <a:p>
          <a:r>
            <a:rPr lang="hr-HR" dirty="0"/>
            <a:t>Hum na Sutli</a:t>
          </a:r>
        </a:p>
      </dgm:t>
    </dgm:pt>
    <dgm:pt modelId="{A6050DD0-F9FB-4C68-8B8B-EF971E2E7684}" type="parTrans" cxnId="{D5106188-1DA2-436F-8AE4-77F425BE4ADB}">
      <dgm:prSet/>
      <dgm:spPr/>
      <dgm:t>
        <a:bodyPr/>
        <a:lstStyle/>
        <a:p>
          <a:endParaRPr lang="hr-HR"/>
        </a:p>
      </dgm:t>
    </dgm:pt>
    <dgm:pt modelId="{ABFD536C-972F-4227-B9A6-3B63B3FA4C17}" type="sibTrans" cxnId="{D5106188-1DA2-436F-8AE4-77F425BE4ADB}">
      <dgm:prSet/>
      <dgm:spPr/>
      <dgm:t>
        <a:bodyPr/>
        <a:lstStyle/>
        <a:p>
          <a:endParaRPr lang="hr-HR"/>
        </a:p>
      </dgm:t>
    </dgm:pt>
    <dgm:pt modelId="{768A5023-CF46-49BD-A775-D7893EECE6F2}">
      <dgm:prSet/>
      <dgm:spPr/>
      <dgm:t>
        <a:bodyPr/>
        <a:lstStyle/>
        <a:p>
          <a:r>
            <a:rPr lang="hr-HR" dirty="0"/>
            <a:t>MARINETEK ADRIATIC d.o.o.</a:t>
          </a:r>
        </a:p>
        <a:p>
          <a:r>
            <a:rPr lang="hr-HR" dirty="0"/>
            <a:t>Šibenik </a:t>
          </a:r>
        </a:p>
      </dgm:t>
    </dgm:pt>
    <dgm:pt modelId="{6F24D880-C25E-423D-B43A-1BF5D635E01F}" type="parTrans" cxnId="{D232F63C-50CD-4325-904C-2C53EA2B9979}">
      <dgm:prSet/>
      <dgm:spPr/>
      <dgm:t>
        <a:bodyPr/>
        <a:lstStyle/>
        <a:p>
          <a:endParaRPr lang="hr-HR"/>
        </a:p>
      </dgm:t>
    </dgm:pt>
    <dgm:pt modelId="{FD805386-1A67-48AB-8AF7-B0D91C3269C1}" type="sibTrans" cxnId="{D232F63C-50CD-4325-904C-2C53EA2B9979}">
      <dgm:prSet/>
      <dgm:spPr/>
      <dgm:t>
        <a:bodyPr/>
        <a:lstStyle/>
        <a:p>
          <a:endParaRPr lang="hr-HR"/>
        </a:p>
      </dgm:t>
    </dgm:pt>
    <dgm:pt modelId="{7FEDAD23-499A-4F56-8131-83656101EC21}">
      <dgm:prSet/>
      <dgm:spPr/>
      <dgm:t>
        <a:bodyPr/>
        <a:lstStyle/>
        <a:p>
          <a:r>
            <a:rPr lang="hr-HR" dirty="0"/>
            <a:t>HARBURG-FREUDENBERGER BELIŠĆE d.o.o.</a:t>
          </a:r>
        </a:p>
        <a:p>
          <a:r>
            <a:rPr lang="hr-HR" dirty="0" err="1"/>
            <a:t>Belišče</a:t>
          </a:r>
          <a:endParaRPr lang="hr-HR" dirty="0"/>
        </a:p>
      </dgm:t>
    </dgm:pt>
    <dgm:pt modelId="{6516D8EE-15B0-4C05-8AD7-239FD520879C}" type="parTrans" cxnId="{210A99DE-467A-479F-9622-4107940452A0}">
      <dgm:prSet/>
      <dgm:spPr/>
      <dgm:t>
        <a:bodyPr/>
        <a:lstStyle/>
        <a:p>
          <a:endParaRPr lang="hr-HR"/>
        </a:p>
      </dgm:t>
    </dgm:pt>
    <dgm:pt modelId="{45C382B2-881A-4DAB-81B9-9F126E9CCEE9}" type="sibTrans" cxnId="{210A99DE-467A-479F-9622-4107940452A0}">
      <dgm:prSet/>
      <dgm:spPr/>
      <dgm:t>
        <a:bodyPr/>
        <a:lstStyle/>
        <a:p>
          <a:endParaRPr lang="hr-HR"/>
        </a:p>
      </dgm:t>
    </dgm:pt>
    <dgm:pt modelId="{900C2E12-2E74-4C8B-8497-361A65D7D5BB}">
      <dgm:prSet/>
      <dgm:spPr/>
      <dgm:t>
        <a:bodyPr/>
        <a:lstStyle/>
        <a:p>
          <a:r>
            <a:rPr lang="hr-HR" dirty="0"/>
            <a:t>PODRAVKA d.d.</a:t>
          </a:r>
        </a:p>
        <a:p>
          <a:r>
            <a:rPr lang="hr-HR" dirty="0"/>
            <a:t>Koprivnica </a:t>
          </a:r>
        </a:p>
      </dgm:t>
    </dgm:pt>
    <dgm:pt modelId="{269AA944-5330-4285-9A49-9F3D5C8FE07E}" type="parTrans" cxnId="{F5BB0F42-2529-484C-A81C-3F6F70EF7AB9}">
      <dgm:prSet/>
      <dgm:spPr/>
      <dgm:t>
        <a:bodyPr/>
        <a:lstStyle/>
        <a:p>
          <a:endParaRPr lang="hr-HR"/>
        </a:p>
      </dgm:t>
    </dgm:pt>
    <dgm:pt modelId="{97D7CC5B-45B8-423A-A49A-5B4C8EE881BF}" type="sibTrans" cxnId="{F5BB0F42-2529-484C-A81C-3F6F70EF7AB9}">
      <dgm:prSet/>
      <dgm:spPr/>
      <dgm:t>
        <a:bodyPr/>
        <a:lstStyle/>
        <a:p>
          <a:endParaRPr lang="hr-HR"/>
        </a:p>
      </dgm:t>
    </dgm:pt>
    <dgm:pt modelId="{E5C99DAD-5229-498F-BE90-5404ED254E66}">
      <dgm:prSet/>
      <dgm:spPr/>
      <dgm:t>
        <a:bodyPr/>
        <a:lstStyle/>
        <a:p>
          <a:r>
            <a:rPr lang="hr-HR" dirty="0"/>
            <a:t>PLIVA  d.o.o.</a:t>
          </a:r>
        </a:p>
        <a:p>
          <a:r>
            <a:rPr lang="hr-HR" dirty="0"/>
            <a:t>Zagreb</a:t>
          </a:r>
        </a:p>
      </dgm:t>
    </dgm:pt>
    <dgm:pt modelId="{3541961C-65AD-4268-8F95-6F71C5974EBA}" type="parTrans" cxnId="{8AB5C25B-314B-470C-8A5F-496D8ACDBC8A}">
      <dgm:prSet/>
      <dgm:spPr/>
      <dgm:t>
        <a:bodyPr/>
        <a:lstStyle/>
        <a:p>
          <a:endParaRPr lang="hr-HR"/>
        </a:p>
      </dgm:t>
    </dgm:pt>
    <dgm:pt modelId="{B67DD3CD-2CDC-40A0-944A-604C9081678E}" type="sibTrans" cxnId="{8AB5C25B-314B-470C-8A5F-496D8ACDBC8A}">
      <dgm:prSet/>
      <dgm:spPr/>
      <dgm:t>
        <a:bodyPr/>
        <a:lstStyle/>
        <a:p>
          <a:endParaRPr lang="hr-HR"/>
        </a:p>
      </dgm:t>
    </dgm:pt>
    <dgm:pt modelId="{B42CA22E-C98E-4F72-9912-269EE2078C0F}">
      <dgm:prSet/>
      <dgm:spPr/>
      <dgm:t>
        <a:bodyPr/>
        <a:lstStyle/>
        <a:p>
          <a:r>
            <a:rPr lang="hr-HR" dirty="0"/>
            <a:t>BRODOGRADILIŠTE VIKTOR LENAC d.d.</a:t>
          </a:r>
        </a:p>
        <a:p>
          <a:r>
            <a:rPr lang="hr-HR" dirty="0"/>
            <a:t>Kostrena</a:t>
          </a:r>
        </a:p>
      </dgm:t>
    </dgm:pt>
    <dgm:pt modelId="{96393448-7882-4271-9FC4-CB8B5F1C0493}" type="parTrans" cxnId="{15AE7759-1AB0-4DE3-90AF-E643FD14E3B0}">
      <dgm:prSet/>
      <dgm:spPr/>
      <dgm:t>
        <a:bodyPr/>
        <a:lstStyle/>
        <a:p>
          <a:endParaRPr lang="hr-HR"/>
        </a:p>
      </dgm:t>
    </dgm:pt>
    <dgm:pt modelId="{BC3F6864-CE9E-4FEA-84D4-AB107E5407DA}" type="sibTrans" cxnId="{15AE7759-1AB0-4DE3-90AF-E643FD14E3B0}">
      <dgm:prSet/>
      <dgm:spPr/>
      <dgm:t>
        <a:bodyPr/>
        <a:lstStyle/>
        <a:p>
          <a:endParaRPr lang="hr-HR"/>
        </a:p>
      </dgm:t>
    </dgm:pt>
    <dgm:pt modelId="{7FDA300D-EEA5-40D8-8ED5-E417FCAE67B6}">
      <dgm:prSet/>
      <dgm:spPr/>
      <dgm:t>
        <a:bodyPr/>
        <a:lstStyle/>
        <a:p>
          <a:r>
            <a:rPr lang="hr-HR" dirty="0"/>
            <a:t>LPT d.o.o.</a:t>
          </a:r>
        </a:p>
        <a:p>
          <a:r>
            <a:rPr lang="hr-HR" dirty="0"/>
            <a:t>Prelog</a:t>
          </a:r>
        </a:p>
      </dgm:t>
    </dgm:pt>
    <dgm:pt modelId="{F38C4363-D797-48BC-8442-E680476FAA17}" type="parTrans" cxnId="{AC8D2949-32E7-401B-8E5D-520032FD2A81}">
      <dgm:prSet/>
      <dgm:spPr/>
      <dgm:t>
        <a:bodyPr/>
        <a:lstStyle/>
        <a:p>
          <a:endParaRPr lang="hr-HR"/>
        </a:p>
      </dgm:t>
    </dgm:pt>
    <dgm:pt modelId="{0AFAF5FC-7A53-48E1-A8AA-6B77C667507A}" type="sibTrans" cxnId="{AC8D2949-32E7-401B-8E5D-520032FD2A81}">
      <dgm:prSet/>
      <dgm:spPr/>
      <dgm:t>
        <a:bodyPr/>
        <a:lstStyle/>
        <a:p>
          <a:endParaRPr lang="hr-HR"/>
        </a:p>
      </dgm:t>
    </dgm:pt>
    <dgm:pt modelId="{D6E85A78-4620-4A2A-9107-359F180CD504}">
      <dgm:prSet/>
      <dgm:spPr/>
      <dgm:t>
        <a:bodyPr/>
        <a:lstStyle/>
        <a:p>
          <a:r>
            <a:rPr lang="hr-HR" dirty="0"/>
            <a:t>NEXE d.d.</a:t>
          </a:r>
        </a:p>
        <a:p>
          <a:r>
            <a:rPr lang="hr-HR" dirty="0"/>
            <a:t>Našice</a:t>
          </a:r>
        </a:p>
      </dgm:t>
    </dgm:pt>
    <dgm:pt modelId="{6198366C-9F7C-4E6C-86BC-9A4F3FCDECEB}" type="parTrans" cxnId="{DCE7C4D6-E983-40BA-950C-4D823BF36781}">
      <dgm:prSet/>
      <dgm:spPr/>
      <dgm:t>
        <a:bodyPr/>
        <a:lstStyle/>
        <a:p>
          <a:endParaRPr lang="hr-HR"/>
        </a:p>
      </dgm:t>
    </dgm:pt>
    <dgm:pt modelId="{52C34B9A-8ADD-42EE-816A-483F1F9C73B7}" type="sibTrans" cxnId="{DCE7C4D6-E983-40BA-950C-4D823BF36781}">
      <dgm:prSet/>
      <dgm:spPr/>
      <dgm:t>
        <a:bodyPr/>
        <a:lstStyle/>
        <a:p>
          <a:endParaRPr lang="hr-HR"/>
        </a:p>
      </dgm:t>
    </dgm:pt>
    <dgm:pt modelId="{9B438D91-C8F5-4CD9-B96B-1E3BBD021C2E}">
      <dgm:prSet/>
      <dgm:spPr/>
      <dgm:t>
        <a:bodyPr/>
        <a:lstStyle/>
        <a:p>
          <a:r>
            <a:rPr lang="hr-HR" dirty="0"/>
            <a:t>SELK d.d.</a:t>
          </a:r>
        </a:p>
        <a:p>
          <a:r>
            <a:rPr lang="hr-HR" dirty="0"/>
            <a:t>Kutina</a:t>
          </a:r>
        </a:p>
      </dgm:t>
    </dgm:pt>
    <dgm:pt modelId="{74F3877F-78B1-4A78-93E3-60600CCCB1F0}" type="parTrans" cxnId="{DAB98C96-48C8-4F66-824D-1598555D87ED}">
      <dgm:prSet/>
      <dgm:spPr/>
      <dgm:t>
        <a:bodyPr/>
        <a:lstStyle/>
        <a:p>
          <a:endParaRPr lang="hr-HR"/>
        </a:p>
      </dgm:t>
    </dgm:pt>
    <dgm:pt modelId="{205BA563-515F-4ABD-B0E1-091E55F5CB78}" type="sibTrans" cxnId="{DAB98C96-48C8-4F66-824D-1598555D87ED}">
      <dgm:prSet/>
      <dgm:spPr/>
      <dgm:t>
        <a:bodyPr/>
        <a:lstStyle/>
        <a:p>
          <a:endParaRPr lang="hr-HR"/>
        </a:p>
      </dgm:t>
    </dgm:pt>
    <dgm:pt modelId="{37D2CBD3-7A40-428D-B056-105B86BA0F57}">
      <dgm:prSet custT="1"/>
      <dgm:spPr/>
      <dgm:t>
        <a:bodyPr/>
        <a:lstStyle/>
        <a:p>
          <a:r>
            <a:rPr lang="hr-HR" sz="800" dirty="0" err="1">
              <a:latin typeface="Arial" panose="020B0604020202020204" pitchFamily="34" charset="0"/>
              <a:cs typeface="Arial" panose="020B0604020202020204" pitchFamily="34" charset="0"/>
            </a:rPr>
            <a:t>Bomark</a:t>
          </a:r>
          <a:r>
            <a:rPr lang="hr-HR" sz="800" dirty="0">
              <a:latin typeface="Arial" panose="020B0604020202020204" pitchFamily="34" charset="0"/>
              <a:cs typeface="Arial" panose="020B0604020202020204" pitchFamily="34" charset="0"/>
            </a:rPr>
            <a:t> Pak d.o.o.</a:t>
          </a:r>
        </a:p>
        <a:p>
          <a:r>
            <a:rPr lang="hr-HR" sz="800">
              <a:latin typeface="Arial" panose="020B0604020202020204" pitchFamily="34" charset="0"/>
              <a:cs typeface="Arial" panose="020B0604020202020204" pitchFamily="34" charset="0"/>
            </a:rPr>
            <a:t>Ludbreg</a:t>
          </a:r>
          <a:endParaRPr lang="hr-HR" sz="800" dirty="0"/>
        </a:p>
      </dgm:t>
    </dgm:pt>
    <dgm:pt modelId="{E1B64A36-100D-489D-B8FA-96C609FFEF22}" type="parTrans" cxnId="{59EB1DF2-BA2D-4986-9AA1-FA2E00178D9B}">
      <dgm:prSet/>
      <dgm:spPr/>
      <dgm:t>
        <a:bodyPr/>
        <a:lstStyle/>
        <a:p>
          <a:endParaRPr lang="hr-HR"/>
        </a:p>
      </dgm:t>
    </dgm:pt>
    <dgm:pt modelId="{63EA0B6A-6828-486D-AB51-7712D1577659}" type="sibTrans" cxnId="{59EB1DF2-BA2D-4986-9AA1-FA2E00178D9B}">
      <dgm:prSet/>
      <dgm:spPr/>
      <dgm:t>
        <a:bodyPr/>
        <a:lstStyle/>
        <a:p>
          <a:endParaRPr lang="hr-HR"/>
        </a:p>
      </dgm:t>
    </dgm:pt>
    <dgm:pt modelId="{83F316C8-4C76-4D95-AC78-104FBB109732}">
      <dgm:prSet/>
      <dgm:spPr/>
      <dgm:t>
        <a:bodyPr/>
        <a:lstStyle/>
        <a:p>
          <a:r>
            <a:rPr lang="hr-HR" dirty="0"/>
            <a:t>CEMEX Hrvatska d.d.</a:t>
          </a:r>
        </a:p>
        <a:p>
          <a:r>
            <a:rPr lang="hr-HR" dirty="0"/>
            <a:t>Kaštel Sućurac</a:t>
          </a:r>
        </a:p>
      </dgm:t>
    </dgm:pt>
    <dgm:pt modelId="{93BF1B47-6DA3-4B9E-BD24-8CA5E85D6DFF}" type="parTrans" cxnId="{32BCBD39-E94E-492C-A47D-E95ED1D9E766}">
      <dgm:prSet/>
      <dgm:spPr/>
      <dgm:t>
        <a:bodyPr/>
        <a:lstStyle/>
        <a:p>
          <a:endParaRPr lang="hr-HR"/>
        </a:p>
      </dgm:t>
    </dgm:pt>
    <dgm:pt modelId="{03809922-46F0-4E22-99AB-55EC01BD572A}" type="sibTrans" cxnId="{32BCBD39-E94E-492C-A47D-E95ED1D9E766}">
      <dgm:prSet/>
      <dgm:spPr/>
      <dgm:t>
        <a:bodyPr/>
        <a:lstStyle/>
        <a:p>
          <a:endParaRPr lang="hr-HR"/>
        </a:p>
      </dgm:t>
    </dgm:pt>
    <dgm:pt modelId="{9E1F39FB-172F-42A7-9586-66AB3DE3C4BB}">
      <dgm:prSet/>
      <dgm:spPr/>
      <dgm:t>
        <a:bodyPr/>
        <a:lstStyle/>
        <a:p>
          <a:r>
            <a:rPr lang="hr-HR" dirty="0"/>
            <a:t>VETROPAK STRAŽA d.d.</a:t>
          </a:r>
        </a:p>
        <a:p>
          <a:r>
            <a:rPr lang="hr-HR" dirty="0"/>
            <a:t>Hum na Sutli</a:t>
          </a:r>
        </a:p>
      </dgm:t>
    </dgm:pt>
    <dgm:pt modelId="{88359A67-25DB-4AA3-B9D0-EEFB026131A5}" type="parTrans" cxnId="{83C07468-01DD-41B9-9067-CE28C4F3B852}">
      <dgm:prSet/>
      <dgm:spPr/>
      <dgm:t>
        <a:bodyPr/>
        <a:lstStyle/>
        <a:p>
          <a:endParaRPr lang="hr-HR"/>
        </a:p>
      </dgm:t>
    </dgm:pt>
    <dgm:pt modelId="{6078CFFE-4651-41C5-B5F1-E80C9C7CC281}" type="sibTrans" cxnId="{83C07468-01DD-41B9-9067-CE28C4F3B852}">
      <dgm:prSet/>
      <dgm:spPr/>
      <dgm:t>
        <a:bodyPr/>
        <a:lstStyle/>
        <a:p>
          <a:endParaRPr lang="hr-HR"/>
        </a:p>
      </dgm:t>
    </dgm:pt>
    <dgm:pt modelId="{9FC1989D-3934-4166-B6BA-2BB645A1CF6B}">
      <dgm:prSet/>
      <dgm:spPr/>
      <dgm:t>
        <a:bodyPr/>
        <a:lstStyle/>
        <a:p>
          <a:r>
            <a:rPr lang="hr-HR" dirty="0"/>
            <a:t>CROMARIS d.d.</a:t>
          </a:r>
        </a:p>
        <a:p>
          <a:r>
            <a:rPr lang="hr-HR" dirty="0"/>
            <a:t>Zadar</a:t>
          </a:r>
        </a:p>
      </dgm:t>
    </dgm:pt>
    <dgm:pt modelId="{AE5282E9-D52A-4932-9208-83A5D31749D9}" type="parTrans" cxnId="{639FA66A-0D37-42B4-A2E9-FA6FAD31EDF1}">
      <dgm:prSet/>
      <dgm:spPr/>
      <dgm:t>
        <a:bodyPr/>
        <a:lstStyle/>
        <a:p>
          <a:endParaRPr lang="hr-HR"/>
        </a:p>
      </dgm:t>
    </dgm:pt>
    <dgm:pt modelId="{F718FE2D-75B5-478F-AF12-124FDD173525}" type="sibTrans" cxnId="{639FA66A-0D37-42B4-A2E9-FA6FAD31EDF1}">
      <dgm:prSet/>
      <dgm:spPr/>
      <dgm:t>
        <a:bodyPr/>
        <a:lstStyle/>
        <a:p>
          <a:endParaRPr lang="hr-HR"/>
        </a:p>
      </dgm:t>
    </dgm:pt>
    <dgm:pt modelId="{D52FACEB-109A-4673-A311-2502D9A55071}">
      <dgm:prSet/>
      <dgm:spPr/>
      <dgm:t>
        <a:bodyPr/>
        <a:lstStyle/>
        <a:p>
          <a:r>
            <a:rPr lang="hr-HR" dirty="0"/>
            <a:t>HAIX OBUĆA d.o.o.</a:t>
          </a:r>
        </a:p>
        <a:p>
          <a:r>
            <a:rPr lang="hr-HR"/>
            <a:t>Mala Subotica</a:t>
          </a:r>
        </a:p>
      </dgm:t>
    </dgm:pt>
    <dgm:pt modelId="{515EC6E4-A48C-4EA8-AB3B-76CEB4780C02}" type="parTrans" cxnId="{2E2CCF9D-590D-4BF4-8ED8-2AEB3F28DC3F}">
      <dgm:prSet/>
      <dgm:spPr/>
      <dgm:t>
        <a:bodyPr/>
        <a:lstStyle/>
        <a:p>
          <a:endParaRPr lang="hr-HR"/>
        </a:p>
      </dgm:t>
    </dgm:pt>
    <dgm:pt modelId="{5F9F0C89-F713-4612-B149-CE1EF6EC1D79}" type="sibTrans" cxnId="{2E2CCF9D-590D-4BF4-8ED8-2AEB3F28DC3F}">
      <dgm:prSet/>
      <dgm:spPr/>
      <dgm:t>
        <a:bodyPr/>
        <a:lstStyle/>
        <a:p>
          <a:endParaRPr lang="hr-HR"/>
        </a:p>
      </dgm:t>
    </dgm:pt>
    <dgm:pt modelId="{1D5CAE76-04D1-4FC8-9E03-9AB746BDF187}">
      <dgm:prSet/>
      <dgm:spPr/>
      <dgm:t>
        <a:bodyPr/>
        <a:lstStyle/>
        <a:p>
          <a:r>
            <a:rPr lang="hr-HR" dirty="0">
              <a:latin typeface="Arial" panose="020B0604020202020204" pitchFamily="34" charset="0"/>
              <a:cs typeface="Arial" panose="020B0604020202020204" pitchFamily="34" charset="0"/>
            </a:rPr>
            <a:t>KONČAR – </a:t>
          </a:r>
          <a:r>
            <a:rPr lang="hr-HR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rPr>
            <a:t>Metalne konstrukcije d.o.o.</a:t>
          </a:r>
        </a:p>
        <a:p>
          <a:r>
            <a:rPr lang="hr-HR" dirty="0">
              <a:effectLst/>
              <a:latin typeface="Aptos" panose="020B0004020202020204" pitchFamily="34" charset="0"/>
              <a:cs typeface="Times New Roman" panose="02020603050405020304" pitchFamily="18" charset="0"/>
            </a:rPr>
            <a:t>Zagreb</a:t>
          </a:r>
          <a:endParaRPr lang="hr-HR" dirty="0"/>
        </a:p>
      </dgm:t>
    </dgm:pt>
    <dgm:pt modelId="{03F1CFEB-AC76-40ED-AE1D-F348AF16D533}" type="parTrans" cxnId="{335E11A9-825B-4C57-A060-A0E5E1BA0881}">
      <dgm:prSet/>
      <dgm:spPr/>
      <dgm:t>
        <a:bodyPr/>
        <a:lstStyle/>
        <a:p>
          <a:endParaRPr lang="hr-HR"/>
        </a:p>
      </dgm:t>
    </dgm:pt>
    <dgm:pt modelId="{9F670A5C-4C35-4E04-B2A8-BFF7F153194B}" type="sibTrans" cxnId="{335E11A9-825B-4C57-A060-A0E5E1BA0881}">
      <dgm:prSet/>
      <dgm:spPr/>
      <dgm:t>
        <a:bodyPr/>
        <a:lstStyle/>
        <a:p>
          <a:endParaRPr lang="hr-HR"/>
        </a:p>
      </dgm:t>
    </dgm:pt>
    <dgm:pt modelId="{388D9A7C-48B6-41D3-81D8-9B94EA7DAD54}" type="pres">
      <dgm:prSet presAssocID="{00EB5BE7-239E-4767-B536-0FA03FCB46E3}" presName="diagram" presStyleCnt="0">
        <dgm:presLayoutVars>
          <dgm:dir/>
          <dgm:resizeHandles val="exact"/>
        </dgm:presLayoutVars>
      </dgm:prSet>
      <dgm:spPr/>
    </dgm:pt>
    <dgm:pt modelId="{4B987AF4-DEF8-4C6C-8CA7-046A64150851}" type="pres">
      <dgm:prSet presAssocID="{CDD67E93-BAEC-4FE9-99B2-B9C5D12B6F13}" presName="node" presStyleLbl="node1" presStyleIdx="0" presStyleCnt="30">
        <dgm:presLayoutVars>
          <dgm:bulletEnabled val="1"/>
        </dgm:presLayoutVars>
      </dgm:prSet>
      <dgm:spPr/>
    </dgm:pt>
    <dgm:pt modelId="{B71E896C-4FC6-4F06-89CC-D64839B1F675}" type="pres">
      <dgm:prSet presAssocID="{ACF0CD4C-0AB2-4E76-87FF-BC737E950540}" presName="sibTrans" presStyleCnt="0"/>
      <dgm:spPr/>
    </dgm:pt>
    <dgm:pt modelId="{411CD088-0DA4-4629-90DC-4E100DDD9CCC}" type="pres">
      <dgm:prSet presAssocID="{4B22EDA1-CE76-4CE3-8141-479ADCB3C8D7}" presName="node" presStyleLbl="node1" presStyleIdx="1" presStyleCnt="30">
        <dgm:presLayoutVars>
          <dgm:bulletEnabled val="1"/>
        </dgm:presLayoutVars>
      </dgm:prSet>
      <dgm:spPr/>
    </dgm:pt>
    <dgm:pt modelId="{0066B980-920C-4459-A46A-EDDFA29EDF60}" type="pres">
      <dgm:prSet presAssocID="{DFEC67A3-EFD3-4B68-A08D-9452DF5199E5}" presName="sibTrans" presStyleCnt="0"/>
      <dgm:spPr/>
    </dgm:pt>
    <dgm:pt modelId="{F0957D41-3B2D-45A4-AFCF-1F4346DD539B}" type="pres">
      <dgm:prSet presAssocID="{5FE3CCEB-54A2-4AE3-A728-E6ED8F4ADF54}" presName="node" presStyleLbl="node1" presStyleIdx="2" presStyleCnt="30">
        <dgm:presLayoutVars>
          <dgm:bulletEnabled val="1"/>
        </dgm:presLayoutVars>
      </dgm:prSet>
      <dgm:spPr/>
    </dgm:pt>
    <dgm:pt modelId="{B0406F66-B607-43A1-B3CC-626F21C6B8E2}" type="pres">
      <dgm:prSet presAssocID="{1EB456C0-7B07-4557-AED9-8134B27157F4}" presName="sibTrans" presStyleCnt="0"/>
      <dgm:spPr/>
    </dgm:pt>
    <dgm:pt modelId="{302D66DC-74E8-4E11-A116-D03481218457}" type="pres">
      <dgm:prSet presAssocID="{4D4DEE2E-7513-43C6-BE07-28AB76C1390C}" presName="node" presStyleLbl="node1" presStyleIdx="3" presStyleCnt="30">
        <dgm:presLayoutVars>
          <dgm:bulletEnabled val="1"/>
        </dgm:presLayoutVars>
      </dgm:prSet>
      <dgm:spPr/>
    </dgm:pt>
    <dgm:pt modelId="{731FDE8E-76B2-41DD-AA74-69CD638DE9F2}" type="pres">
      <dgm:prSet presAssocID="{CB7ED7EB-4969-45A5-A2E1-2F897664AE32}" presName="sibTrans" presStyleCnt="0"/>
      <dgm:spPr/>
    </dgm:pt>
    <dgm:pt modelId="{E4DA1236-6FD0-441F-A711-FDEE9E77BE78}" type="pres">
      <dgm:prSet presAssocID="{4ECEFEAF-584A-4908-9042-78EE0E6F01A0}" presName="node" presStyleLbl="node1" presStyleIdx="4" presStyleCnt="30">
        <dgm:presLayoutVars>
          <dgm:bulletEnabled val="1"/>
        </dgm:presLayoutVars>
      </dgm:prSet>
      <dgm:spPr/>
    </dgm:pt>
    <dgm:pt modelId="{293AF4F6-CDC5-4B79-8CC3-5D7DC025FDCA}" type="pres">
      <dgm:prSet presAssocID="{2F372D1D-8DE4-4F07-ADFA-E0A02339B20A}" presName="sibTrans" presStyleCnt="0"/>
      <dgm:spPr/>
    </dgm:pt>
    <dgm:pt modelId="{E62DB1EA-06FA-4B12-AD15-787669F31662}" type="pres">
      <dgm:prSet presAssocID="{D114EEAA-104E-40B6-A7AE-92EFFB62BC95}" presName="node" presStyleLbl="node1" presStyleIdx="5" presStyleCnt="30">
        <dgm:presLayoutVars>
          <dgm:bulletEnabled val="1"/>
        </dgm:presLayoutVars>
      </dgm:prSet>
      <dgm:spPr/>
    </dgm:pt>
    <dgm:pt modelId="{AEA1EF72-5967-4D02-A21E-D39429413E39}" type="pres">
      <dgm:prSet presAssocID="{2A4C24CC-3164-4CC6-B438-93297E427B96}" presName="sibTrans" presStyleCnt="0"/>
      <dgm:spPr/>
    </dgm:pt>
    <dgm:pt modelId="{622A0F99-AD5E-44B5-A8A2-5EADFD9723B0}" type="pres">
      <dgm:prSet presAssocID="{2E973931-64F9-4BDD-9606-9F5E01A8D7A2}" presName="node" presStyleLbl="node1" presStyleIdx="6" presStyleCnt="30">
        <dgm:presLayoutVars>
          <dgm:bulletEnabled val="1"/>
        </dgm:presLayoutVars>
      </dgm:prSet>
      <dgm:spPr/>
    </dgm:pt>
    <dgm:pt modelId="{74662FB9-C307-45D8-9084-F52F5643FB4C}" type="pres">
      <dgm:prSet presAssocID="{6B2EF77F-44EF-4824-B6D3-E220186BBA35}" presName="sibTrans" presStyleCnt="0"/>
      <dgm:spPr/>
    </dgm:pt>
    <dgm:pt modelId="{0D10AF4C-08A1-4104-A8BD-8F338A860B86}" type="pres">
      <dgm:prSet presAssocID="{601FC0A2-B2D2-4A40-995E-AF3DDDCC9F41}" presName="node" presStyleLbl="node1" presStyleIdx="7" presStyleCnt="30">
        <dgm:presLayoutVars>
          <dgm:bulletEnabled val="1"/>
        </dgm:presLayoutVars>
      </dgm:prSet>
      <dgm:spPr/>
    </dgm:pt>
    <dgm:pt modelId="{26488158-D9C6-43CD-AD7D-302196EF660B}" type="pres">
      <dgm:prSet presAssocID="{717AB754-354F-4BBE-9FA7-F9C6FE9A536D}" presName="sibTrans" presStyleCnt="0"/>
      <dgm:spPr/>
    </dgm:pt>
    <dgm:pt modelId="{E9C8C8D3-9289-48D2-9AF8-9397F52BCF8D}" type="pres">
      <dgm:prSet presAssocID="{38BC0B3E-99CC-4325-AF45-02F54496BB68}" presName="node" presStyleLbl="node1" presStyleIdx="8" presStyleCnt="30">
        <dgm:presLayoutVars>
          <dgm:bulletEnabled val="1"/>
        </dgm:presLayoutVars>
      </dgm:prSet>
      <dgm:spPr/>
    </dgm:pt>
    <dgm:pt modelId="{5B29187A-ABA3-46A3-8C8F-119CC9AA4AEC}" type="pres">
      <dgm:prSet presAssocID="{2668A443-26E3-4518-9FE6-781FFF29AC29}" presName="sibTrans" presStyleCnt="0"/>
      <dgm:spPr/>
    </dgm:pt>
    <dgm:pt modelId="{E1088DBB-8C2C-477C-B35D-59A3D6748E04}" type="pres">
      <dgm:prSet presAssocID="{4EDBE35E-F740-45AA-AFC5-C254A2D2B967}" presName="node" presStyleLbl="node1" presStyleIdx="9" presStyleCnt="30">
        <dgm:presLayoutVars>
          <dgm:bulletEnabled val="1"/>
        </dgm:presLayoutVars>
      </dgm:prSet>
      <dgm:spPr/>
    </dgm:pt>
    <dgm:pt modelId="{90A1B551-D77C-42BD-A5FA-20CBB66E341D}" type="pres">
      <dgm:prSet presAssocID="{42CEF76C-57FE-49FA-A078-D192457E48A8}" presName="sibTrans" presStyleCnt="0"/>
      <dgm:spPr/>
    </dgm:pt>
    <dgm:pt modelId="{01C7DB87-604D-4415-944F-104345E529F5}" type="pres">
      <dgm:prSet presAssocID="{EDD1AD89-1BBB-4BED-9205-5135FAFAED86}" presName="node" presStyleLbl="node1" presStyleIdx="10" presStyleCnt="30">
        <dgm:presLayoutVars>
          <dgm:bulletEnabled val="1"/>
        </dgm:presLayoutVars>
      </dgm:prSet>
      <dgm:spPr/>
    </dgm:pt>
    <dgm:pt modelId="{09DB5E0B-02FD-4887-A784-261E0F64E61E}" type="pres">
      <dgm:prSet presAssocID="{634E68AB-9079-4412-AC16-D72CA1699FB3}" presName="sibTrans" presStyleCnt="0"/>
      <dgm:spPr/>
    </dgm:pt>
    <dgm:pt modelId="{0F66B362-196E-456D-8D52-2FE3DE698930}" type="pres">
      <dgm:prSet presAssocID="{B8F79AA6-433F-4B16-A351-51F6A1B634E5}" presName="node" presStyleLbl="node1" presStyleIdx="11" presStyleCnt="30">
        <dgm:presLayoutVars>
          <dgm:bulletEnabled val="1"/>
        </dgm:presLayoutVars>
      </dgm:prSet>
      <dgm:spPr/>
    </dgm:pt>
    <dgm:pt modelId="{23396DB9-4573-4624-86B0-AB8E4FE1C236}" type="pres">
      <dgm:prSet presAssocID="{EB7F7D98-5795-4E4D-80D6-871B1AFDF6BA}" presName="sibTrans" presStyleCnt="0"/>
      <dgm:spPr/>
    </dgm:pt>
    <dgm:pt modelId="{B2FA4981-9326-40CA-AD79-8BCC0DCA3CB3}" type="pres">
      <dgm:prSet presAssocID="{4E23E4F6-8B0F-4A46-9B43-774470FDEF6C}" presName="node" presStyleLbl="node1" presStyleIdx="12" presStyleCnt="30">
        <dgm:presLayoutVars>
          <dgm:bulletEnabled val="1"/>
        </dgm:presLayoutVars>
      </dgm:prSet>
      <dgm:spPr/>
    </dgm:pt>
    <dgm:pt modelId="{D1F25166-E467-4933-8EED-B8FC853ECCFC}" type="pres">
      <dgm:prSet presAssocID="{4B2D678B-3B8E-4CFB-9FF8-6C72333E486C}" presName="sibTrans" presStyleCnt="0"/>
      <dgm:spPr/>
    </dgm:pt>
    <dgm:pt modelId="{96EF144F-6A8A-4B29-B0DB-CEC799C61D4D}" type="pres">
      <dgm:prSet presAssocID="{FA665402-CFB0-44E7-8BA7-F3F030B68216}" presName="node" presStyleLbl="node1" presStyleIdx="13" presStyleCnt="30">
        <dgm:presLayoutVars>
          <dgm:bulletEnabled val="1"/>
        </dgm:presLayoutVars>
      </dgm:prSet>
      <dgm:spPr/>
    </dgm:pt>
    <dgm:pt modelId="{A1D246ED-69FE-4912-B99A-F052FD5B387D}" type="pres">
      <dgm:prSet presAssocID="{C6D022F1-B800-4BA0-AB0A-D1CEE46AED77}" presName="sibTrans" presStyleCnt="0"/>
      <dgm:spPr/>
    </dgm:pt>
    <dgm:pt modelId="{62AC1E84-DCBE-4C58-99FC-43BC1EBE0DC3}" type="pres">
      <dgm:prSet presAssocID="{F9D30324-EAC3-43DE-987E-AC2CA940481E}" presName="node" presStyleLbl="node1" presStyleIdx="14" presStyleCnt="30">
        <dgm:presLayoutVars>
          <dgm:bulletEnabled val="1"/>
        </dgm:presLayoutVars>
      </dgm:prSet>
      <dgm:spPr/>
    </dgm:pt>
    <dgm:pt modelId="{B147D707-53DA-4B1D-92FA-B3221D4EF904}" type="pres">
      <dgm:prSet presAssocID="{8D9C4038-63DD-4226-880D-6FD048CF0A3D}" presName="sibTrans" presStyleCnt="0"/>
      <dgm:spPr/>
    </dgm:pt>
    <dgm:pt modelId="{4C0B3B75-843F-44F3-9BED-619124D9E4EB}" type="pres">
      <dgm:prSet presAssocID="{C4569462-97A6-4963-9F85-8C5FA547DA36}" presName="node" presStyleLbl="node1" presStyleIdx="15" presStyleCnt="30">
        <dgm:presLayoutVars>
          <dgm:bulletEnabled val="1"/>
        </dgm:presLayoutVars>
      </dgm:prSet>
      <dgm:spPr/>
    </dgm:pt>
    <dgm:pt modelId="{6324F7E4-F37E-4985-B25B-8B3F54ED146A}" type="pres">
      <dgm:prSet presAssocID="{ABFD536C-972F-4227-B9A6-3B63B3FA4C17}" presName="sibTrans" presStyleCnt="0"/>
      <dgm:spPr/>
    </dgm:pt>
    <dgm:pt modelId="{F94D6264-F68F-40C2-97AF-61ABE7CB68A4}" type="pres">
      <dgm:prSet presAssocID="{768A5023-CF46-49BD-A775-D7893EECE6F2}" presName="node" presStyleLbl="node1" presStyleIdx="16" presStyleCnt="30">
        <dgm:presLayoutVars>
          <dgm:bulletEnabled val="1"/>
        </dgm:presLayoutVars>
      </dgm:prSet>
      <dgm:spPr/>
    </dgm:pt>
    <dgm:pt modelId="{A58BA8E3-6C62-41DA-876F-E55E57EAA7C6}" type="pres">
      <dgm:prSet presAssocID="{FD805386-1A67-48AB-8AF7-B0D91C3269C1}" presName="sibTrans" presStyleCnt="0"/>
      <dgm:spPr/>
    </dgm:pt>
    <dgm:pt modelId="{0CDE9D35-2265-4869-82A4-D30FE794C958}" type="pres">
      <dgm:prSet presAssocID="{7FEDAD23-499A-4F56-8131-83656101EC21}" presName="node" presStyleLbl="node1" presStyleIdx="17" presStyleCnt="30">
        <dgm:presLayoutVars>
          <dgm:bulletEnabled val="1"/>
        </dgm:presLayoutVars>
      </dgm:prSet>
      <dgm:spPr/>
    </dgm:pt>
    <dgm:pt modelId="{A013523B-C26E-42BB-8B56-F517E765BA93}" type="pres">
      <dgm:prSet presAssocID="{45C382B2-881A-4DAB-81B9-9F126E9CCEE9}" presName="sibTrans" presStyleCnt="0"/>
      <dgm:spPr/>
    </dgm:pt>
    <dgm:pt modelId="{01C26046-D5D1-4EB0-BA2D-B04CF37675E8}" type="pres">
      <dgm:prSet presAssocID="{900C2E12-2E74-4C8B-8497-361A65D7D5BB}" presName="node" presStyleLbl="node1" presStyleIdx="18" presStyleCnt="30">
        <dgm:presLayoutVars>
          <dgm:bulletEnabled val="1"/>
        </dgm:presLayoutVars>
      </dgm:prSet>
      <dgm:spPr/>
    </dgm:pt>
    <dgm:pt modelId="{E57E69CD-D157-458C-8E27-364B1B6DFB17}" type="pres">
      <dgm:prSet presAssocID="{97D7CC5B-45B8-423A-A49A-5B4C8EE881BF}" presName="sibTrans" presStyleCnt="0"/>
      <dgm:spPr/>
    </dgm:pt>
    <dgm:pt modelId="{1DCC3372-7D0C-4CA6-8385-FCC142344D60}" type="pres">
      <dgm:prSet presAssocID="{E5C99DAD-5229-498F-BE90-5404ED254E66}" presName="node" presStyleLbl="node1" presStyleIdx="19" presStyleCnt="30">
        <dgm:presLayoutVars>
          <dgm:bulletEnabled val="1"/>
        </dgm:presLayoutVars>
      </dgm:prSet>
      <dgm:spPr/>
    </dgm:pt>
    <dgm:pt modelId="{DD3EF4C8-359A-494F-A4EA-35FBF199ACAA}" type="pres">
      <dgm:prSet presAssocID="{B67DD3CD-2CDC-40A0-944A-604C9081678E}" presName="sibTrans" presStyleCnt="0"/>
      <dgm:spPr/>
    </dgm:pt>
    <dgm:pt modelId="{A0BA498B-BE8C-4715-9471-B64346FDBC0F}" type="pres">
      <dgm:prSet presAssocID="{B42CA22E-C98E-4F72-9912-269EE2078C0F}" presName="node" presStyleLbl="node1" presStyleIdx="20" presStyleCnt="30">
        <dgm:presLayoutVars>
          <dgm:bulletEnabled val="1"/>
        </dgm:presLayoutVars>
      </dgm:prSet>
      <dgm:spPr/>
    </dgm:pt>
    <dgm:pt modelId="{C33F9108-0D72-47A9-9B28-52498728AE2E}" type="pres">
      <dgm:prSet presAssocID="{BC3F6864-CE9E-4FEA-84D4-AB107E5407DA}" presName="sibTrans" presStyleCnt="0"/>
      <dgm:spPr/>
    </dgm:pt>
    <dgm:pt modelId="{42A50BF1-CE9F-4160-8DDF-EA42CAFB603B}" type="pres">
      <dgm:prSet presAssocID="{7FDA300D-EEA5-40D8-8ED5-E417FCAE67B6}" presName="node" presStyleLbl="node1" presStyleIdx="21" presStyleCnt="30">
        <dgm:presLayoutVars>
          <dgm:bulletEnabled val="1"/>
        </dgm:presLayoutVars>
      </dgm:prSet>
      <dgm:spPr/>
    </dgm:pt>
    <dgm:pt modelId="{78293941-93EC-4B0D-B2B2-1906F7F2D86D}" type="pres">
      <dgm:prSet presAssocID="{0AFAF5FC-7A53-48E1-A8AA-6B77C667507A}" presName="sibTrans" presStyleCnt="0"/>
      <dgm:spPr/>
    </dgm:pt>
    <dgm:pt modelId="{219B92CE-4676-4617-A859-E64B59C91A76}" type="pres">
      <dgm:prSet presAssocID="{D6E85A78-4620-4A2A-9107-359F180CD504}" presName="node" presStyleLbl="node1" presStyleIdx="22" presStyleCnt="30">
        <dgm:presLayoutVars>
          <dgm:bulletEnabled val="1"/>
        </dgm:presLayoutVars>
      </dgm:prSet>
      <dgm:spPr/>
    </dgm:pt>
    <dgm:pt modelId="{73D8F910-F885-4D29-8F5E-0614DBB17C3B}" type="pres">
      <dgm:prSet presAssocID="{52C34B9A-8ADD-42EE-816A-483F1F9C73B7}" presName="sibTrans" presStyleCnt="0"/>
      <dgm:spPr/>
    </dgm:pt>
    <dgm:pt modelId="{59F52A63-83B6-4987-ADD9-FA956C2E3C17}" type="pres">
      <dgm:prSet presAssocID="{9B438D91-C8F5-4CD9-B96B-1E3BBD021C2E}" presName="node" presStyleLbl="node1" presStyleIdx="23" presStyleCnt="30">
        <dgm:presLayoutVars>
          <dgm:bulletEnabled val="1"/>
        </dgm:presLayoutVars>
      </dgm:prSet>
      <dgm:spPr/>
    </dgm:pt>
    <dgm:pt modelId="{FB9B00EE-4AE8-4FB6-9D00-E446271A48C9}" type="pres">
      <dgm:prSet presAssocID="{205BA563-515F-4ABD-B0E1-091E55F5CB78}" presName="sibTrans" presStyleCnt="0"/>
      <dgm:spPr/>
    </dgm:pt>
    <dgm:pt modelId="{109BB540-D12B-4141-A360-5D06363A4AA5}" type="pres">
      <dgm:prSet presAssocID="{37D2CBD3-7A40-428D-B056-105B86BA0F57}" presName="node" presStyleLbl="node1" presStyleIdx="24" presStyleCnt="30">
        <dgm:presLayoutVars>
          <dgm:bulletEnabled val="1"/>
        </dgm:presLayoutVars>
      </dgm:prSet>
      <dgm:spPr/>
    </dgm:pt>
    <dgm:pt modelId="{93925273-7A86-4FD9-904D-BA96103822B2}" type="pres">
      <dgm:prSet presAssocID="{63EA0B6A-6828-486D-AB51-7712D1577659}" presName="sibTrans" presStyleCnt="0"/>
      <dgm:spPr/>
    </dgm:pt>
    <dgm:pt modelId="{A6ECF4C1-471B-4740-9702-B37AA6A42EBE}" type="pres">
      <dgm:prSet presAssocID="{83F316C8-4C76-4D95-AC78-104FBB109732}" presName="node" presStyleLbl="node1" presStyleIdx="25" presStyleCnt="30">
        <dgm:presLayoutVars>
          <dgm:bulletEnabled val="1"/>
        </dgm:presLayoutVars>
      </dgm:prSet>
      <dgm:spPr/>
    </dgm:pt>
    <dgm:pt modelId="{63B0C929-EAEA-4A3E-8E22-20B6CCF42FD2}" type="pres">
      <dgm:prSet presAssocID="{03809922-46F0-4E22-99AB-55EC01BD572A}" presName="sibTrans" presStyleCnt="0"/>
      <dgm:spPr/>
    </dgm:pt>
    <dgm:pt modelId="{B3B47DEF-AC99-4875-979F-CC789720E33B}" type="pres">
      <dgm:prSet presAssocID="{9E1F39FB-172F-42A7-9586-66AB3DE3C4BB}" presName="node" presStyleLbl="node1" presStyleIdx="26" presStyleCnt="30">
        <dgm:presLayoutVars>
          <dgm:bulletEnabled val="1"/>
        </dgm:presLayoutVars>
      </dgm:prSet>
      <dgm:spPr/>
    </dgm:pt>
    <dgm:pt modelId="{8BB3A3C8-C3D6-4C51-9279-3337FD3608B9}" type="pres">
      <dgm:prSet presAssocID="{6078CFFE-4651-41C5-B5F1-E80C9C7CC281}" presName="sibTrans" presStyleCnt="0"/>
      <dgm:spPr/>
    </dgm:pt>
    <dgm:pt modelId="{3D4559F9-DB8D-4EE8-A0C2-9E9AC1E187A7}" type="pres">
      <dgm:prSet presAssocID="{9FC1989D-3934-4166-B6BA-2BB645A1CF6B}" presName="node" presStyleLbl="node1" presStyleIdx="27" presStyleCnt="30">
        <dgm:presLayoutVars>
          <dgm:bulletEnabled val="1"/>
        </dgm:presLayoutVars>
      </dgm:prSet>
      <dgm:spPr/>
    </dgm:pt>
    <dgm:pt modelId="{59AFD53F-EB59-4CE3-9FE9-6B4E08D63470}" type="pres">
      <dgm:prSet presAssocID="{F718FE2D-75B5-478F-AF12-124FDD173525}" presName="sibTrans" presStyleCnt="0"/>
      <dgm:spPr/>
    </dgm:pt>
    <dgm:pt modelId="{1DEE1DE0-D900-497B-8A1C-125D44037795}" type="pres">
      <dgm:prSet presAssocID="{D52FACEB-109A-4673-A311-2502D9A55071}" presName="node" presStyleLbl="node1" presStyleIdx="28" presStyleCnt="30">
        <dgm:presLayoutVars>
          <dgm:bulletEnabled val="1"/>
        </dgm:presLayoutVars>
      </dgm:prSet>
      <dgm:spPr/>
    </dgm:pt>
    <dgm:pt modelId="{286766F6-C686-458D-90D2-178B142E8C5F}" type="pres">
      <dgm:prSet presAssocID="{5F9F0C89-F713-4612-B149-CE1EF6EC1D79}" presName="sibTrans" presStyleCnt="0"/>
      <dgm:spPr/>
    </dgm:pt>
    <dgm:pt modelId="{DB41CE7B-4602-4467-97C3-0A7001A1561A}" type="pres">
      <dgm:prSet presAssocID="{1D5CAE76-04D1-4FC8-9E03-9AB746BDF187}" presName="node" presStyleLbl="node1" presStyleIdx="29" presStyleCnt="30">
        <dgm:presLayoutVars>
          <dgm:bulletEnabled val="1"/>
        </dgm:presLayoutVars>
      </dgm:prSet>
      <dgm:spPr/>
    </dgm:pt>
  </dgm:ptLst>
  <dgm:cxnLst>
    <dgm:cxn modelId="{9AECC904-3531-4262-8789-8C63A1BBE177}" srcId="{00EB5BE7-239E-4767-B536-0FA03FCB46E3}" destId="{5FE3CCEB-54A2-4AE3-A728-E6ED8F4ADF54}" srcOrd="2" destOrd="0" parTransId="{26C0A13C-58DE-4DAB-A9B5-B5E3AEF33D7E}" sibTransId="{1EB456C0-7B07-4557-AED9-8134B27157F4}"/>
    <dgm:cxn modelId="{307D480D-EEF8-4E08-932E-8DB2E6B34A63}" srcId="{00EB5BE7-239E-4767-B536-0FA03FCB46E3}" destId="{CDD67E93-BAEC-4FE9-99B2-B9C5D12B6F13}" srcOrd="0" destOrd="0" parTransId="{3D667312-B315-4F3B-9C7D-ECC7FD5B6A58}" sibTransId="{ACF0CD4C-0AB2-4E76-87FF-BC737E950540}"/>
    <dgm:cxn modelId="{8F08720F-AF79-49B8-BDED-0432B0374758}" srcId="{00EB5BE7-239E-4767-B536-0FA03FCB46E3}" destId="{4ECEFEAF-584A-4908-9042-78EE0E6F01A0}" srcOrd="4" destOrd="0" parTransId="{EBD75F3D-AAFE-4BB2-B74F-19CFCA3D8AEF}" sibTransId="{2F372D1D-8DE4-4F07-ADFA-E0A02339B20A}"/>
    <dgm:cxn modelId="{4D819114-A3C9-4A61-AC31-E6A962027FF1}" srcId="{00EB5BE7-239E-4767-B536-0FA03FCB46E3}" destId="{B8F79AA6-433F-4B16-A351-51F6A1B634E5}" srcOrd="11" destOrd="0" parTransId="{EECA2496-A147-4610-8BDD-065A35871446}" sibTransId="{EB7F7D98-5795-4E4D-80D6-871B1AFDF6BA}"/>
    <dgm:cxn modelId="{D7C44120-7B3C-486C-A4DE-7A7EB8A55538}" type="presOf" srcId="{4B22EDA1-CE76-4CE3-8141-479ADCB3C8D7}" destId="{411CD088-0DA4-4629-90DC-4E100DDD9CCC}" srcOrd="0" destOrd="0" presId="urn:microsoft.com/office/officeart/2005/8/layout/default"/>
    <dgm:cxn modelId="{40540E21-F736-4A62-8AE0-E9075081FB49}" type="presOf" srcId="{5FE3CCEB-54A2-4AE3-A728-E6ED8F4ADF54}" destId="{F0957D41-3B2D-45A4-AFCF-1F4346DD539B}" srcOrd="0" destOrd="0" presId="urn:microsoft.com/office/officeart/2005/8/layout/default"/>
    <dgm:cxn modelId="{17FB7E24-0026-4C2F-AAA0-26D36228B02D}" type="presOf" srcId="{4D4DEE2E-7513-43C6-BE07-28AB76C1390C}" destId="{302D66DC-74E8-4E11-A116-D03481218457}" srcOrd="0" destOrd="0" presId="urn:microsoft.com/office/officeart/2005/8/layout/default"/>
    <dgm:cxn modelId="{1439AE24-A778-4382-BC83-FBA5F1040C52}" srcId="{00EB5BE7-239E-4767-B536-0FA03FCB46E3}" destId="{D114EEAA-104E-40B6-A7AE-92EFFB62BC95}" srcOrd="5" destOrd="0" parTransId="{85E20225-F4FF-4376-8886-C14F7D33E236}" sibTransId="{2A4C24CC-3164-4CC6-B438-93297E427B96}"/>
    <dgm:cxn modelId="{03953629-84A6-4A18-9A87-A079B8BDD2DC}" srcId="{00EB5BE7-239E-4767-B536-0FA03FCB46E3}" destId="{FA665402-CFB0-44E7-8BA7-F3F030B68216}" srcOrd="13" destOrd="0" parTransId="{F7A21FAC-C5C4-4DD3-ADE8-9F171A9EDB5C}" sibTransId="{C6D022F1-B800-4BA0-AB0A-D1CEE46AED77}"/>
    <dgm:cxn modelId="{F9B5D135-B8C5-4B91-BB3C-92BB03738D18}" type="presOf" srcId="{1D5CAE76-04D1-4FC8-9E03-9AB746BDF187}" destId="{DB41CE7B-4602-4467-97C3-0A7001A1561A}" srcOrd="0" destOrd="0" presId="urn:microsoft.com/office/officeart/2005/8/layout/default"/>
    <dgm:cxn modelId="{32BCBD39-E94E-492C-A47D-E95ED1D9E766}" srcId="{00EB5BE7-239E-4767-B536-0FA03FCB46E3}" destId="{83F316C8-4C76-4D95-AC78-104FBB109732}" srcOrd="25" destOrd="0" parTransId="{93BF1B47-6DA3-4B9E-BD24-8CA5E85D6DFF}" sibTransId="{03809922-46F0-4E22-99AB-55EC01BD572A}"/>
    <dgm:cxn modelId="{D232F63C-50CD-4325-904C-2C53EA2B9979}" srcId="{00EB5BE7-239E-4767-B536-0FA03FCB46E3}" destId="{768A5023-CF46-49BD-A775-D7893EECE6F2}" srcOrd="16" destOrd="0" parTransId="{6F24D880-C25E-423D-B43A-1BF5D635E01F}" sibTransId="{FD805386-1A67-48AB-8AF7-B0D91C3269C1}"/>
    <dgm:cxn modelId="{2F702B3E-1AFF-44B5-A7AA-F3322CCA194D}" type="presOf" srcId="{FA665402-CFB0-44E7-8BA7-F3F030B68216}" destId="{96EF144F-6A8A-4B29-B0DB-CEC799C61D4D}" srcOrd="0" destOrd="0" presId="urn:microsoft.com/office/officeart/2005/8/layout/default"/>
    <dgm:cxn modelId="{04D03C3F-859E-455B-BDB2-38D8B3A8E1F6}" type="presOf" srcId="{768A5023-CF46-49BD-A775-D7893EECE6F2}" destId="{F94D6264-F68F-40C2-97AF-61ABE7CB68A4}" srcOrd="0" destOrd="0" presId="urn:microsoft.com/office/officeart/2005/8/layout/default"/>
    <dgm:cxn modelId="{72144A3F-05D1-4E5A-AB66-C8F4E9818A65}" type="presOf" srcId="{38BC0B3E-99CC-4325-AF45-02F54496BB68}" destId="{E9C8C8D3-9289-48D2-9AF8-9397F52BCF8D}" srcOrd="0" destOrd="0" presId="urn:microsoft.com/office/officeart/2005/8/layout/default"/>
    <dgm:cxn modelId="{8AB5C25B-314B-470C-8A5F-496D8ACDBC8A}" srcId="{00EB5BE7-239E-4767-B536-0FA03FCB46E3}" destId="{E5C99DAD-5229-498F-BE90-5404ED254E66}" srcOrd="19" destOrd="0" parTransId="{3541961C-65AD-4268-8F95-6F71C5974EBA}" sibTransId="{B67DD3CD-2CDC-40A0-944A-604C9081678E}"/>
    <dgm:cxn modelId="{74089141-FECD-4530-BCD4-9AB557905FA8}" type="presOf" srcId="{B8F79AA6-433F-4B16-A351-51F6A1B634E5}" destId="{0F66B362-196E-456D-8D52-2FE3DE698930}" srcOrd="0" destOrd="0" presId="urn:microsoft.com/office/officeart/2005/8/layout/default"/>
    <dgm:cxn modelId="{F5BB0F42-2529-484C-A81C-3F6F70EF7AB9}" srcId="{00EB5BE7-239E-4767-B536-0FA03FCB46E3}" destId="{900C2E12-2E74-4C8B-8497-361A65D7D5BB}" srcOrd="18" destOrd="0" parTransId="{269AA944-5330-4285-9A49-9F3D5C8FE07E}" sibTransId="{97D7CC5B-45B8-423A-A49A-5B4C8EE881BF}"/>
    <dgm:cxn modelId="{DE539F65-4B3B-4610-ABD8-170179A8F50F}" type="presOf" srcId="{4E23E4F6-8B0F-4A46-9B43-774470FDEF6C}" destId="{B2FA4981-9326-40CA-AD79-8BCC0DCA3CB3}" srcOrd="0" destOrd="0" presId="urn:microsoft.com/office/officeart/2005/8/layout/default"/>
    <dgm:cxn modelId="{83C07468-01DD-41B9-9067-CE28C4F3B852}" srcId="{00EB5BE7-239E-4767-B536-0FA03FCB46E3}" destId="{9E1F39FB-172F-42A7-9586-66AB3DE3C4BB}" srcOrd="26" destOrd="0" parTransId="{88359A67-25DB-4AA3-B9D0-EEFB026131A5}" sibTransId="{6078CFFE-4651-41C5-B5F1-E80C9C7CC281}"/>
    <dgm:cxn modelId="{AC8D2949-32E7-401B-8E5D-520032FD2A81}" srcId="{00EB5BE7-239E-4767-B536-0FA03FCB46E3}" destId="{7FDA300D-EEA5-40D8-8ED5-E417FCAE67B6}" srcOrd="21" destOrd="0" parTransId="{F38C4363-D797-48BC-8442-E680476FAA17}" sibTransId="{0AFAF5FC-7A53-48E1-A8AA-6B77C667507A}"/>
    <dgm:cxn modelId="{3370404A-4321-4D2F-AB8B-D599144847B7}" srcId="{00EB5BE7-239E-4767-B536-0FA03FCB46E3}" destId="{4D4DEE2E-7513-43C6-BE07-28AB76C1390C}" srcOrd="3" destOrd="0" parTransId="{736F17AA-1D52-4285-82EF-1D0027BA759B}" sibTransId="{CB7ED7EB-4969-45A5-A2E1-2F897664AE32}"/>
    <dgm:cxn modelId="{639FA66A-0D37-42B4-A2E9-FA6FAD31EDF1}" srcId="{00EB5BE7-239E-4767-B536-0FA03FCB46E3}" destId="{9FC1989D-3934-4166-B6BA-2BB645A1CF6B}" srcOrd="27" destOrd="0" parTransId="{AE5282E9-D52A-4932-9208-83A5D31749D9}" sibTransId="{F718FE2D-75B5-478F-AF12-124FDD173525}"/>
    <dgm:cxn modelId="{8AF80D6D-8FDD-4D73-946F-9F9AD64A3852}" type="presOf" srcId="{37D2CBD3-7A40-428D-B056-105B86BA0F57}" destId="{109BB540-D12B-4141-A360-5D06363A4AA5}" srcOrd="0" destOrd="0" presId="urn:microsoft.com/office/officeart/2005/8/layout/default"/>
    <dgm:cxn modelId="{385EED4D-DECE-41CF-B08A-5E36D4F5C760}" srcId="{00EB5BE7-239E-4767-B536-0FA03FCB46E3}" destId="{4B22EDA1-CE76-4CE3-8141-479ADCB3C8D7}" srcOrd="1" destOrd="0" parTransId="{DFB81A56-0119-49C9-A051-F36DAF251B6E}" sibTransId="{DFEC67A3-EFD3-4B68-A08D-9452DF5199E5}"/>
    <dgm:cxn modelId="{19B22E77-9C31-4D78-A8E9-86C7C657C75D}" srcId="{00EB5BE7-239E-4767-B536-0FA03FCB46E3}" destId="{38BC0B3E-99CC-4325-AF45-02F54496BB68}" srcOrd="8" destOrd="0" parTransId="{07330D54-86D1-4768-982C-8456F0E019D7}" sibTransId="{2668A443-26E3-4518-9FE6-781FFF29AC29}"/>
    <dgm:cxn modelId="{F9236A59-C0AA-4115-B21F-D4E5CCEF2822}" type="presOf" srcId="{E5C99DAD-5229-498F-BE90-5404ED254E66}" destId="{1DCC3372-7D0C-4CA6-8385-FCC142344D60}" srcOrd="0" destOrd="0" presId="urn:microsoft.com/office/officeart/2005/8/layout/default"/>
    <dgm:cxn modelId="{15AE7759-1AB0-4DE3-90AF-E643FD14E3B0}" srcId="{00EB5BE7-239E-4767-B536-0FA03FCB46E3}" destId="{B42CA22E-C98E-4F72-9912-269EE2078C0F}" srcOrd="20" destOrd="0" parTransId="{96393448-7882-4271-9FC4-CB8B5F1C0493}" sibTransId="{BC3F6864-CE9E-4FEA-84D4-AB107E5407DA}"/>
    <dgm:cxn modelId="{2CCB965A-C7D8-46B2-B22C-63FF6937F836}" srcId="{00EB5BE7-239E-4767-B536-0FA03FCB46E3}" destId="{4EDBE35E-F740-45AA-AFC5-C254A2D2B967}" srcOrd="9" destOrd="0" parTransId="{8E6EB114-1446-4250-AF48-55DB70F4F3F5}" sibTransId="{42CEF76C-57FE-49FA-A078-D192457E48A8}"/>
    <dgm:cxn modelId="{E3558683-301F-4C9F-BC2B-EFC044F614AA}" type="presOf" srcId="{4EDBE35E-F740-45AA-AFC5-C254A2D2B967}" destId="{E1088DBB-8C2C-477C-B35D-59A3D6748E04}" srcOrd="0" destOrd="0" presId="urn:microsoft.com/office/officeart/2005/8/layout/default"/>
    <dgm:cxn modelId="{8BEF3287-581F-4917-82AC-F6BF66B91500}" type="presOf" srcId="{B42CA22E-C98E-4F72-9912-269EE2078C0F}" destId="{A0BA498B-BE8C-4715-9471-B64346FDBC0F}" srcOrd="0" destOrd="0" presId="urn:microsoft.com/office/officeart/2005/8/layout/default"/>
    <dgm:cxn modelId="{D5106188-1DA2-436F-8AE4-77F425BE4ADB}" srcId="{00EB5BE7-239E-4767-B536-0FA03FCB46E3}" destId="{C4569462-97A6-4963-9F85-8C5FA547DA36}" srcOrd="15" destOrd="0" parTransId="{A6050DD0-F9FB-4C68-8B8B-EF971E2E7684}" sibTransId="{ABFD536C-972F-4227-B9A6-3B63B3FA4C17}"/>
    <dgm:cxn modelId="{CAD4A188-A796-48C9-B16C-866D5D0B4F93}" type="presOf" srcId="{F9D30324-EAC3-43DE-987E-AC2CA940481E}" destId="{62AC1E84-DCBE-4C58-99FC-43BC1EBE0DC3}" srcOrd="0" destOrd="0" presId="urn:microsoft.com/office/officeart/2005/8/layout/default"/>
    <dgm:cxn modelId="{B2E1BC8F-0A8B-477A-A5E1-7D515FBEE580}" srcId="{00EB5BE7-239E-4767-B536-0FA03FCB46E3}" destId="{EDD1AD89-1BBB-4BED-9205-5135FAFAED86}" srcOrd="10" destOrd="0" parTransId="{E045D354-1B4F-4119-89D8-7F062B01E5CB}" sibTransId="{634E68AB-9079-4412-AC16-D72CA1699FB3}"/>
    <dgm:cxn modelId="{859E6893-8DF3-4710-BBBD-BD71E98681C3}" type="presOf" srcId="{D114EEAA-104E-40B6-A7AE-92EFFB62BC95}" destId="{E62DB1EA-06FA-4B12-AD15-787669F31662}" srcOrd="0" destOrd="0" presId="urn:microsoft.com/office/officeart/2005/8/layout/default"/>
    <dgm:cxn modelId="{34B04894-F144-416D-9187-1E169AC6C828}" srcId="{00EB5BE7-239E-4767-B536-0FA03FCB46E3}" destId="{601FC0A2-B2D2-4A40-995E-AF3DDDCC9F41}" srcOrd="7" destOrd="0" parTransId="{F591A517-7164-485D-81BE-955B6BF7B455}" sibTransId="{717AB754-354F-4BBE-9FA7-F9C6FE9A536D}"/>
    <dgm:cxn modelId="{621BF394-1B46-418D-AF09-A4A62A8E14AB}" type="presOf" srcId="{D52FACEB-109A-4673-A311-2502D9A55071}" destId="{1DEE1DE0-D900-497B-8A1C-125D44037795}" srcOrd="0" destOrd="0" presId="urn:microsoft.com/office/officeart/2005/8/layout/default"/>
    <dgm:cxn modelId="{DAB98C96-48C8-4F66-824D-1598555D87ED}" srcId="{00EB5BE7-239E-4767-B536-0FA03FCB46E3}" destId="{9B438D91-C8F5-4CD9-B96B-1E3BBD021C2E}" srcOrd="23" destOrd="0" parTransId="{74F3877F-78B1-4A78-93E3-60600CCCB1F0}" sibTransId="{205BA563-515F-4ABD-B0E1-091E55F5CB78}"/>
    <dgm:cxn modelId="{173B099B-6C56-42A9-A02F-785DCE469257}" type="presOf" srcId="{7FEDAD23-499A-4F56-8131-83656101EC21}" destId="{0CDE9D35-2265-4869-82A4-D30FE794C958}" srcOrd="0" destOrd="0" presId="urn:microsoft.com/office/officeart/2005/8/layout/default"/>
    <dgm:cxn modelId="{6B7F1D9D-60AD-43F2-BD81-81D2459997AF}" srcId="{00EB5BE7-239E-4767-B536-0FA03FCB46E3}" destId="{4E23E4F6-8B0F-4A46-9B43-774470FDEF6C}" srcOrd="12" destOrd="0" parTransId="{69032817-15F9-4AEC-8423-F0E3417E7291}" sibTransId="{4B2D678B-3B8E-4CFB-9FF8-6C72333E486C}"/>
    <dgm:cxn modelId="{2E2CCF9D-590D-4BF4-8ED8-2AEB3F28DC3F}" srcId="{00EB5BE7-239E-4767-B536-0FA03FCB46E3}" destId="{D52FACEB-109A-4673-A311-2502D9A55071}" srcOrd="28" destOrd="0" parTransId="{515EC6E4-A48C-4EA8-AB3B-76CEB4780C02}" sibTransId="{5F9F0C89-F713-4612-B149-CE1EF6EC1D79}"/>
    <dgm:cxn modelId="{17C50BA3-0E44-4BD2-87CE-0BF2D5D62235}" type="presOf" srcId="{83F316C8-4C76-4D95-AC78-104FBB109732}" destId="{A6ECF4C1-471B-4740-9702-B37AA6A42EBE}" srcOrd="0" destOrd="0" presId="urn:microsoft.com/office/officeart/2005/8/layout/default"/>
    <dgm:cxn modelId="{335E11A9-825B-4C57-A060-A0E5E1BA0881}" srcId="{00EB5BE7-239E-4767-B536-0FA03FCB46E3}" destId="{1D5CAE76-04D1-4FC8-9E03-9AB746BDF187}" srcOrd="29" destOrd="0" parTransId="{03F1CFEB-AC76-40ED-AE1D-F348AF16D533}" sibTransId="{9F670A5C-4C35-4E04-B2A8-BFF7F153194B}"/>
    <dgm:cxn modelId="{CD5312AC-6EE2-4B9F-AADE-CE96BAA6B1BB}" srcId="{00EB5BE7-239E-4767-B536-0FA03FCB46E3}" destId="{2E973931-64F9-4BDD-9606-9F5E01A8D7A2}" srcOrd="6" destOrd="0" parTransId="{57E5D439-23F3-4E51-BC41-C84A472A6DCB}" sibTransId="{6B2EF77F-44EF-4824-B6D3-E220186BBA35}"/>
    <dgm:cxn modelId="{E4E84DAE-CB43-4F99-AEA9-D0DD8DBF28D7}" type="presOf" srcId="{CDD67E93-BAEC-4FE9-99B2-B9C5D12B6F13}" destId="{4B987AF4-DEF8-4C6C-8CA7-046A64150851}" srcOrd="0" destOrd="0" presId="urn:microsoft.com/office/officeart/2005/8/layout/default"/>
    <dgm:cxn modelId="{3CB8D1AE-BF2B-4BCB-BF71-0E0C359CF81A}" type="presOf" srcId="{00EB5BE7-239E-4767-B536-0FA03FCB46E3}" destId="{388D9A7C-48B6-41D3-81D8-9B94EA7DAD54}" srcOrd="0" destOrd="0" presId="urn:microsoft.com/office/officeart/2005/8/layout/default"/>
    <dgm:cxn modelId="{017850BB-58F9-4342-8288-9AD126439F91}" type="presOf" srcId="{D6E85A78-4620-4A2A-9107-359F180CD504}" destId="{219B92CE-4676-4617-A859-E64B59C91A76}" srcOrd="0" destOrd="0" presId="urn:microsoft.com/office/officeart/2005/8/layout/default"/>
    <dgm:cxn modelId="{973439BE-6225-4816-B1FF-AFFA4A55CAA4}" type="presOf" srcId="{2E973931-64F9-4BDD-9606-9F5E01A8D7A2}" destId="{622A0F99-AD5E-44B5-A8A2-5EADFD9723B0}" srcOrd="0" destOrd="0" presId="urn:microsoft.com/office/officeart/2005/8/layout/default"/>
    <dgm:cxn modelId="{D93DF0C5-6DFB-4784-9ED5-18625506202D}" type="presOf" srcId="{9E1F39FB-172F-42A7-9586-66AB3DE3C4BB}" destId="{B3B47DEF-AC99-4875-979F-CC789720E33B}" srcOrd="0" destOrd="0" presId="urn:microsoft.com/office/officeart/2005/8/layout/default"/>
    <dgm:cxn modelId="{0D9E63C7-46EE-4CC7-848B-FC75B5F2D690}" type="presOf" srcId="{7FDA300D-EEA5-40D8-8ED5-E417FCAE67B6}" destId="{42A50BF1-CE9F-4160-8DDF-EA42CAFB603B}" srcOrd="0" destOrd="0" presId="urn:microsoft.com/office/officeart/2005/8/layout/default"/>
    <dgm:cxn modelId="{B29D61C9-25C9-4DAD-80A9-C294793333D6}" type="presOf" srcId="{9FC1989D-3934-4166-B6BA-2BB645A1CF6B}" destId="{3D4559F9-DB8D-4EE8-A0C2-9E9AC1E187A7}" srcOrd="0" destOrd="0" presId="urn:microsoft.com/office/officeart/2005/8/layout/default"/>
    <dgm:cxn modelId="{753F51CD-E1E8-4370-AA37-74A4FCFEF1C3}" type="presOf" srcId="{4ECEFEAF-584A-4908-9042-78EE0E6F01A0}" destId="{E4DA1236-6FD0-441F-A711-FDEE9E77BE78}" srcOrd="0" destOrd="0" presId="urn:microsoft.com/office/officeart/2005/8/layout/default"/>
    <dgm:cxn modelId="{50C575CF-6762-4BC0-92E0-1962D126C8E6}" type="presOf" srcId="{900C2E12-2E74-4C8B-8497-361A65D7D5BB}" destId="{01C26046-D5D1-4EB0-BA2D-B04CF37675E8}" srcOrd="0" destOrd="0" presId="urn:microsoft.com/office/officeart/2005/8/layout/default"/>
    <dgm:cxn modelId="{F63F62D0-FC4F-43C2-B452-62D05DB3CFA2}" type="presOf" srcId="{9B438D91-C8F5-4CD9-B96B-1E3BBD021C2E}" destId="{59F52A63-83B6-4987-ADD9-FA956C2E3C17}" srcOrd="0" destOrd="0" presId="urn:microsoft.com/office/officeart/2005/8/layout/default"/>
    <dgm:cxn modelId="{9ECEFAD4-1379-43D6-B524-B6CCBE3D2539}" type="presOf" srcId="{601FC0A2-B2D2-4A40-995E-AF3DDDCC9F41}" destId="{0D10AF4C-08A1-4104-A8BD-8F338A860B86}" srcOrd="0" destOrd="0" presId="urn:microsoft.com/office/officeart/2005/8/layout/default"/>
    <dgm:cxn modelId="{DCE7C4D6-E983-40BA-950C-4D823BF36781}" srcId="{00EB5BE7-239E-4767-B536-0FA03FCB46E3}" destId="{D6E85A78-4620-4A2A-9107-359F180CD504}" srcOrd="22" destOrd="0" parTransId="{6198366C-9F7C-4E6C-86BC-9A4F3FCDECEB}" sibTransId="{52C34B9A-8ADD-42EE-816A-483F1F9C73B7}"/>
    <dgm:cxn modelId="{81303ADA-DE17-4786-A002-A7033754A903}" srcId="{00EB5BE7-239E-4767-B536-0FA03FCB46E3}" destId="{F9D30324-EAC3-43DE-987E-AC2CA940481E}" srcOrd="14" destOrd="0" parTransId="{6E77D4E2-90FD-462C-A839-C7AEE06292E0}" sibTransId="{8D9C4038-63DD-4226-880D-6FD048CF0A3D}"/>
    <dgm:cxn modelId="{210A99DE-467A-479F-9622-4107940452A0}" srcId="{00EB5BE7-239E-4767-B536-0FA03FCB46E3}" destId="{7FEDAD23-499A-4F56-8131-83656101EC21}" srcOrd="17" destOrd="0" parTransId="{6516D8EE-15B0-4C05-8AD7-239FD520879C}" sibTransId="{45C382B2-881A-4DAB-81B9-9F126E9CCEE9}"/>
    <dgm:cxn modelId="{59EB1DF2-BA2D-4986-9AA1-FA2E00178D9B}" srcId="{00EB5BE7-239E-4767-B536-0FA03FCB46E3}" destId="{37D2CBD3-7A40-428D-B056-105B86BA0F57}" srcOrd="24" destOrd="0" parTransId="{E1B64A36-100D-489D-B8FA-96C609FFEF22}" sibTransId="{63EA0B6A-6828-486D-AB51-7712D1577659}"/>
    <dgm:cxn modelId="{3044D2F8-450B-4A0F-82C6-518B775BA751}" type="presOf" srcId="{C4569462-97A6-4963-9F85-8C5FA547DA36}" destId="{4C0B3B75-843F-44F3-9BED-619124D9E4EB}" srcOrd="0" destOrd="0" presId="urn:microsoft.com/office/officeart/2005/8/layout/default"/>
    <dgm:cxn modelId="{E81B4FFE-B93B-4719-867C-B502F99ACB64}" type="presOf" srcId="{EDD1AD89-1BBB-4BED-9205-5135FAFAED86}" destId="{01C7DB87-604D-4415-944F-104345E529F5}" srcOrd="0" destOrd="0" presId="urn:microsoft.com/office/officeart/2005/8/layout/default"/>
    <dgm:cxn modelId="{0673097D-AEDD-44E8-A5A2-734C78F25E19}" type="presParOf" srcId="{388D9A7C-48B6-41D3-81D8-9B94EA7DAD54}" destId="{4B987AF4-DEF8-4C6C-8CA7-046A64150851}" srcOrd="0" destOrd="0" presId="urn:microsoft.com/office/officeart/2005/8/layout/default"/>
    <dgm:cxn modelId="{B0BAE460-1F94-4748-A420-725B8CFB3E25}" type="presParOf" srcId="{388D9A7C-48B6-41D3-81D8-9B94EA7DAD54}" destId="{B71E896C-4FC6-4F06-89CC-D64839B1F675}" srcOrd="1" destOrd="0" presId="urn:microsoft.com/office/officeart/2005/8/layout/default"/>
    <dgm:cxn modelId="{A7AEFDAC-231A-478C-96EF-191E9F74F396}" type="presParOf" srcId="{388D9A7C-48B6-41D3-81D8-9B94EA7DAD54}" destId="{411CD088-0DA4-4629-90DC-4E100DDD9CCC}" srcOrd="2" destOrd="0" presId="urn:microsoft.com/office/officeart/2005/8/layout/default"/>
    <dgm:cxn modelId="{2CD131ED-123B-4261-99E0-874C5304D73A}" type="presParOf" srcId="{388D9A7C-48B6-41D3-81D8-9B94EA7DAD54}" destId="{0066B980-920C-4459-A46A-EDDFA29EDF60}" srcOrd="3" destOrd="0" presId="urn:microsoft.com/office/officeart/2005/8/layout/default"/>
    <dgm:cxn modelId="{66479370-94B9-4068-B22E-4ABBDD732499}" type="presParOf" srcId="{388D9A7C-48B6-41D3-81D8-9B94EA7DAD54}" destId="{F0957D41-3B2D-45A4-AFCF-1F4346DD539B}" srcOrd="4" destOrd="0" presId="urn:microsoft.com/office/officeart/2005/8/layout/default"/>
    <dgm:cxn modelId="{9A0F3072-F71D-411E-99C9-80098A5971F5}" type="presParOf" srcId="{388D9A7C-48B6-41D3-81D8-9B94EA7DAD54}" destId="{B0406F66-B607-43A1-B3CC-626F21C6B8E2}" srcOrd="5" destOrd="0" presId="urn:microsoft.com/office/officeart/2005/8/layout/default"/>
    <dgm:cxn modelId="{0FCA7B2B-23F4-4AE5-9B53-CE72A1737863}" type="presParOf" srcId="{388D9A7C-48B6-41D3-81D8-9B94EA7DAD54}" destId="{302D66DC-74E8-4E11-A116-D03481218457}" srcOrd="6" destOrd="0" presId="urn:microsoft.com/office/officeart/2005/8/layout/default"/>
    <dgm:cxn modelId="{7A36362F-DB00-467B-BA49-2635FF9BAB4A}" type="presParOf" srcId="{388D9A7C-48B6-41D3-81D8-9B94EA7DAD54}" destId="{731FDE8E-76B2-41DD-AA74-69CD638DE9F2}" srcOrd="7" destOrd="0" presId="urn:microsoft.com/office/officeart/2005/8/layout/default"/>
    <dgm:cxn modelId="{0D32DBA4-44B6-4994-9D29-83E4606A06C3}" type="presParOf" srcId="{388D9A7C-48B6-41D3-81D8-9B94EA7DAD54}" destId="{E4DA1236-6FD0-441F-A711-FDEE9E77BE78}" srcOrd="8" destOrd="0" presId="urn:microsoft.com/office/officeart/2005/8/layout/default"/>
    <dgm:cxn modelId="{ED2E8DA9-3114-4F5F-A65D-CD9B1308D070}" type="presParOf" srcId="{388D9A7C-48B6-41D3-81D8-9B94EA7DAD54}" destId="{293AF4F6-CDC5-4B79-8CC3-5D7DC025FDCA}" srcOrd="9" destOrd="0" presId="urn:microsoft.com/office/officeart/2005/8/layout/default"/>
    <dgm:cxn modelId="{D638A168-173A-49C8-894A-C6AC25CE3001}" type="presParOf" srcId="{388D9A7C-48B6-41D3-81D8-9B94EA7DAD54}" destId="{E62DB1EA-06FA-4B12-AD15-787669F31662}" srcOrd="10" destOrd="0" presId="urn:microsoft.com/office/officeart/2005/8/layout/default"/>
    <dgm:cxn modelId="{0FB87E3B-91AD-4309-ADFC-A184A9BD5101}" type="presParOf" srcId="{388D9A7C-48B6-41D3-81D8-9B94EA7DAD54}" destId="{AEA1EF72-5967-4D02-A21E-D39429413E39}" srcOrd="11" destOrd="0" presId="urn:microsoft.com/office/officeart/2005/8/layout/default"/>
    <dgm:cxn modelId="{3DA0262C-6E6B-44C0-AF0B-B3E00BA8ABAE}" type="presParOf" srcId="{388D9A7C-48B6-41D3-81D8-9B94EA7DAD54}" destId="{622A0F99-AD5E-44B5-A8A2-5EADFD9723B0}" srcOrd="12" destOrd="0" presId="urn:microsoft.com/office/officeart/2005/8/layout/default"/>
    <dgm:cxn modelId="{F3BB611C-C3BD-4E0A-8433-AE4239FE56CE}" type="presParOf" srcId="{388D9A7C-48B6-41D3-81D8-9B94EA7DAD54}" destId="{74662FB9-C307-45D8-9084-F52F5643FB4C}" srcOrd="13" destOrd="0" presId="urn:microsoft.com/office/officeart/2005/8/layout/default"/>
    <dgm:cxn modelId="{1305EEAA-9DBF-42B4-9081-38C178F882F9}" type="presParOf" srcId="{388D9A7C-48B6-41D3-81D8-9B94EA7DAD54}" destId="{0D10AF4C-08A1-4104-A8BD-8F338A860B86}" srcOrd="14" destOrd="0" presId="urn:microsoft.com/office/officeart/2005/8/layout/default"/>
    <dgm:cxn modelId="{7DAF3C41-0350-4B9E-836D-04DDB7D3EE0A}" type="presParOf" srcId="{388D9A7C-48B6-41D3-81D8-9B94EA7DAD54}" destId="{26488158-D9C6-43CD-AD7D-302196EF660B}" srcOrd="15" destOrd="0" presId="urn:microsoft.com/office/officeart/2005/8/layout/default"/>
    <dgm:cxn modelId="{297C73DD-D392-4CD6-8B75-DAC063A02CFD}" type="presParOf" srcId="{388D9A7C-48B6-41D3-81D8-9B94EA7DAD54}" destId="{E9C8C8D3-9289-48D2-9AF8-9397F52BCF8D}" srcOrd="16" destOrd="0" presId="urn:microsoft.com/office/officeart/2005/8/layout/default"/>
    <dgm:cxn modelId="{B4CD4F23-A1B9-43BA-844B-D4BA4E7C7B5C}" type="presParOf" srcId="{388D9A7C-48B6-41D3-81D8-9B94EA7DAD54}" destId="{5B29187A-ABA3-46A3-8C8F-119CC9AA4AEC}" srcOrd="17" destOrd="0" presId="urn:microsoft.com/office/officeart/2005/8/layout/default"/>
    <dgm:cxn modelId="{4AB8FB69-731B-43C2-AA6D-695AEF6DD93B}" type="presParOf" srcId="{388D9A7C-48B6-41D3-81D8-9B94EA7DAD54}" destId="{E1088DBB-8C2C-477C-B35D-59A3D6748E04}" srcOrd="18" destOrd="0" presId="urn:microsoft.com/office/officeart/2005/8/layout/default"/>
    <dgm:cxn modelId="{C1A4F8B7-3A79-4E89-B0EA-C50040D22C5B}" type="presParOf" srcId="{388D9A7C-48B6-41D3-81D8-9B94EA7DAD54}" destId="{90A1B551-D77C-42BD-A5FA-20CBB66E341D}" srcOrd="19" destOrd="0" presId="urn:microsoft.com/office/officeart/2005/8/layout/default"/>
    <dgm:cxn modelId="{6B5FA136-EC6A-4A37-BBB1-B3A9CC79E85E}" type="presParOf" srcId="{388D9A7C-48B6-41D3-81D8-9B94EA7DAD54}" destId="{01C7DB87-604D-4415-944F-104345E529F5}" srcOrd="20" destOrd="0" presId="urn:microsoft.com/office/officeart/2005/8/layout/default"/>
    <dgm:cxn modelId="{34B61335-ACC0-4A68-934F-0F9C3DEA41A4}" type="presParOf" srcId="{388D9A7C-48B6-41D3-81D8-9B94EA7DAD54}" destId="{09DB5E0B-02FD-4887-A784-261E0F64E61E}" srcOrd="21" destOrd="0" presId="urn:microsoft.com/office/officeart/2005/8/layout/default"/>
    <dgm:cxn modelId="{05ED46F8-265A-4101-9400-95516774A863}" type="presParOf" srcId="{388D9A7C-48B6-41D3-81D8-9B94EA7DAD54}" destId="{0F66B362-196E-456D-8D52-2FE3DE698930}" srcOrd="22" destOrd="0" presId="urn:microsoft.com/office/officeart/2005/8/layout/default"/>
    <dgm:cxn modelId="{67A5D23E-3479-46C6-8886-8063F4FDB0C0}" type="presParOf" srcId="{388D9A7C-48B6-41D3-81D8-9B94EA7DAD54}" destId="{23396DB9-4573-4624-86B0-AB8E4FE1C236}" srcOrd="23" destOrd="0" presId="urn:microsoft.com/office/officeart/2005/8/layout/default"/>
    <dgm:cxn modelId="{DDA788F8-68EF-4B3A-A1DD-92D56D65DB91}" type="presParOf" srcId="{388D9A7C-48B6-41D3-81D8-9B94EA7DAD54}" destId="{B2FA4981-9326-40CA-AD79-8BCC0DCA3CB3}" srcOrd="24" destOrd="0" presId="urn:microsoft.com/office/officeart/2005/8/layout/default"/>
    <dgm:cxn modelId="{68F8AD8E-155A-4B62-9549-DF87CD155364}" type="presParOf" srcId="{388D9A7C-48B6-41D3-81D8-9B94EA7DAD54}" destId="{D1F25166-E467-4933-8EED-B8FC853ECCFC}" srcOrd="25" destOrd="0" presId="urn:microsoft.com/office/officeart/2005/8/layout/default"/>
    <dgm:cxn modelId="{B05B1112-1D3A-4319-8F13-7E7D875D51A1}" type="presParOf" srcId="{388D9A7C-48B6-41D3-81D8-9B94EA7DAD54}" destId="{96EF144F-6A8A-4B29-B0DB-CEC799C61D4D}" srcOrd="26" destOrd="0" presId="urn:microsoft.com/office/officeart/2005/8/layout/default"/>
    <dgm:cxn modelId="{14916AAA-0418-4A00-9DB2-24654EE9328C}" type="presParOf" srcId="{388D9A7C-48B6-41D3-81D8-9B94EA7DAD54}" destId="{A1D246ED-69FE-4912-B99A-F052FD5B387D}" srcOrd="27" destOrd="0" presId="urn:microsoft.com/office/officeart/2005/8/layout/default"/>
    <dgm:cxn modelId="{15A25EB1-A32F-4A62-B8B1-874A3E0CCA61}" type="presParOf" srcId="{388D9A7C-48B6-41D3-81D8-9B94EA7DAD54}" destId="{62AC1E84-DCBE-4C58-99FC-43BC1EBE0DC3}" srcOrd="28" destOrd="0" presId="urn:microsoft.com/office/officeart/2005/8/layout/default"/>
    <dgm:cxn modelId="{27E329DA-B580-4C84-B1C1-2456F5757046}" type="presParOf" srcId="{388D9A7C-48B6-41D3-81D8-9B94EA7DAD54}" destId="{B147D707-53DA-4B1D-92FA-B3221D4EF904}" srcOrd="29" destOrd="0" presId="urn:microsoft.com/office/officeart/2005/8/layout/default"/>
    <dgm:cxn modelId="{0F7DB921-1CF7-4E36-A1E7-284EDDC39FA7}" type="presParOf" srcId="{388D9A7C-48B6-41D3-81D8-9B94EA7DAD54}" destId="{4C0B3B75-843F-44F3-9BED-619124D9E4EB}" srcOrd="30" destOrd="0" presId="urn:microsoft.com/office/officeart/2005/8/layout/default"/>
    <dgm:cxn modelId="{9DD10E2F-76BE-4024-A4D5-CCEDF5CE0FFC}" type="presParOf" srcId="{388D9A7C-48B6-41D3-81D8-9B94EA7DAD54}" destId="{6324F7E4-F37E-4985-B25B-8B3F54ED146A}" srcOrd="31" destOrd="0" presId="urn:microsoft.com/office/officeart/2005/8/layout/default"/>
    <dgm:cxn modelId="{C620E0FA-DE0D-4C1E-83C6-886ED955C326}" type="presParOf" srcId="{388D9A7C-48B6-41D3-81D8-9B94EA7DAD54}" destId="{F94D6264-F68F-40C2-97AF-61ABE7CB68A4}" srcOrd="32" destOrd="0" presId="urn:microsoft.com/office/officeart/2005/8/layout/default"/>
    <dgm:cxn modelId="{5760B498-9988-4327-A3D7-3C34ABC5C6FD}" type="presParOf" srcId="{388D9A7C-48B6-41D3-81D8-9B94EA7DAD54}" destId="{A58BA8E3-6C62-41DA-876F-E55E57EAA7C6}" srcOrd="33" destOrd="0" presId="urn:microsoft.com/office/officeart/2005/8/layout/default"/>
    <dgm:cxn modelId="{4EB7CCE1-114B-4F1B-B349-8F34F3F0B713}" type="presParOf" srcId="{388D9A7C-48B6-41D3-81D8-9B94EA7DAD54}" destId="{0CDE9D35-2265-4869-82A4-D30FE794C958}" srcOrd="34" destOrd="0" presId="urn:microsoft.com/office/officeart/2005/8/layout/default"/>
    <dgm:cxn modelId="{6DED0E0B-05BE-405C-900D-24903BDDE936}" type="presParOf" srcId="{388D9A7C-48B6-41D3-81D8-9B94EA7DAD54}" destId="{A013523B-C26E-42BB-8B56-F517E765BA93}" srcOrd="35" destOrd="0" presId="urn:microsoft.com/office/officeart/2005/8/layout/default"/>
    <dgm:cxn modelId="{7331EB19-561D-4007-9425-C26B6F7A14C6}" type="presParOf" srcId="{388D9A7C-48B6-41D3-81D8-9B94EA7DAD54}" destId="{01C26046-D5D1-4EB0-BA2D-B04CF37675E8}" srcOrd="36" destOrd="0" presId="urn:microsoft.com/office/officeart/2005/8/layout/default"/>
    <dgm:cxn modelId="{5A6C113C-1EC5-4441-A300-07FFDD57BCA0}" type="presParOf" srcId="{388D9A7C-48B6-41D3-81D8-9B94EA7DAD54}" destId="{E57E69CD-D157-458C-8E27-364B1B6DFB17}" srcOrd="37" destOrd="0" presId="urn:microsoft.com/office/officeart/2005/8/layout/default"/>
    <dgm:cxn modelId="{E1A9FC80-1676-4971-8682-CBA1D79186A4}" type="presParOf" srcId="{388D9A7C-48B6-41D3-81D8-9B94EA7DAD54}" destId="{1DCC3372-7D0C-4CA6-8385-FCC142344D60}" srcOrd="38" destOrd="0" presId="urn:microsoft.com/office/officeart/2005/8/layout/default"/>
    <dgm:cxn modelId="{3F96A90A-FDE1-4F52-9CFD-7D41842EEACC}" type="presParOf" srcId="{388D9A7C-48B6-41D3-81D8-9B94EA7DAD54}" destId="{DD3EF4C8-359A-494F-A4EA-35FBF199ACAA}" srcOrd="39" destOrd="0" presId="urn:microsoft.com/office/officeart/2005/8/layout/default"/>
    <dgm:cxn modelId="{CE82DF52-8976-4933-A055-2CD660A8A88D}" type="presParOf" srcId="{388D9A7C-48B6-41D3-81D8-9B94EA7DAD54}" destId="{A0BA498B-BE8C-4715-9471-B64346FDBC0F}" srcOrd="40" destOrd="0" presId="urn:microsoft.com/office/officeart/2005/8/layout/default"/>
    <dgm:cxn modelId="{B1C7F552-0043-4FD4-9909-1EFAD763524B}" type="presParOf" srcId="{388D9A7C-48B6-41D3-81D8-9B94EA7DAD54}" destId="{C33F9108-0D72-47A9-9B28-52498728AE2E}" srcOrd="41" destOrd="0" presId="urn:microsoft.com/office/officeart/2005/8/layout/default"/>
    <dgm:cxn modelId="{92A10E8A-1313-49BB-90E9-1971E7D9C868}" type="presParOf" srcId="{388D9A7C-48B6-41D3-81D8-9B94EA7DAD54}" destId="{42A50BF1-CE9F-4160-8DDF-EA42CAFB603B}" srcOrd="42" destOrd="0" presId="urn:microsoft.com/office/officeart/2005/8/layout/default"/>
    <dgm:cxn modelId="{9C6C523E-F8A3-40A0-9721-19ADE5C7DBFD}" type="presParOf" srcId="{388D9A7C-48B6-41D3-81D8-9B94EA7DAD54}" destId="{78293941-93EC-4B0D-B2B2-1906F7F2D86D}" srcOrd="43" destOrd="0" presId="urn:microsoft.com/office/officeart/2005/8/layout/default"/>
    <dgm:cxn modelId="{BABF57B2-4B4B-4186-A1E2-39D54A20EA8C}" type="presParOf" srcId="{388D9A7C-48B6-41D3-81D8-9B94EA7DAD54}" destId="{219B92CE-4676-4617-A859-E64B59C91A76}" srcOrd="44" destOrd="0" presId="urn:microsoft.com/office/officeart/2005/8/layout/default"/>
    <dgm:cxn modelId="{6DEF4EA6-CB6C-4BD2-84DE-06D5F35CFAF8}" type="presParOf" srcId="{388D9A7C-48B6-41D3-81D8-9B94EA7DAD54}" destId="{73D8F910-F885-4D29-8F5E-0614DBB17C3B}" srcOrd="45" destOrd="0" presId="urn:microsoft.com/office/officeart/2005/8/layout/default"/>
    <dgm:cxn modelId="{F566C199-961F-4E6B-B23F-0E0D0EAB57EE}" type="presParOf" srcId="{388D9A7C-48B6-41D3-81D8-9B94EA7DAD54}" destId="{59F52A63-83B6-4987-ADD9-FA956C2E3C17}" srcOrd="46" destOrd="0" presId="urn:microsoft.com/office/officeart/2005/8/layout/default"/>
    <dgm:cxn modelId="{7E93E461-66E1-45EF-939D-4554CC5B22C3}" type="presParOf" srcId="{388D9A7C-48B6-41D3-81D8-9B94EA7DAD54}" destId="{FB9B00EE-4AE8-4FB6-9D00-E446271A48C9}" srcOrd="47" destOrd="0" presId="urn:microsoft.com/office/officeart/2005/8/layout/default"/>
    <dgm:cxn modelId="{360E0DA1-A5D8-4A5A-A703-79CA738A707E}" type="presParOf" srcId="{388D9A7C-48B6-41D3-81D8-9B94EA7DAD54}" destId="{109BB540-D12B-4141-A360-5D06363A4AA5}" srcOrd="48" destOrd="0" presId="urn:microsoft.com/office/officeart/2005/8/layout/default"/>
    <dgm:cxn modelId="{BBFB046C-99CB-443C-AAA3-A57C615C28DF}" type="presParOf" srcId="{388D9A7C-48B6-41D3-81D8-9B94EA7DAD54}" destId="{93925273-7A86-4FD9-904D-BA96103822B2}" srcOrd="49" destOrd="0" presId="urn:microsoft.com/office/officeart/2005/8/layout/default"/>
    <dgm:cxn modelId="{9E9EE4A8-9832-44A3-8446-99058223EAF8}" type="presParOf" srcId="{388D9A7C-48B6-41D3-81D8-9B94EA7DAD54}" destId="{A6ECF4C1-471B-4740-9702-B37AA6A42EBE}" srcOrd="50" destOrd="0" presId="urn:microsoft.com/office/officeart/2005/8/layout/default"/>
    <dgm:cxn modelId="{DD019109-13B3-42B9-94F9-CA6E37C1CEDB}" type="presParOf" srcId="{388D9A7C-48B6-41D3-81D8-9B94EA7DAD54}" destId="{63B0C929-EAEA-4A3E-8E22-20B6CCF42FD2}" srcOrd="51" destOrd="0" presId="urn:microsoft.com/office/officeart/2005/8/layout/default"/>
    <dgm:cxn modelId="{930BA283-C155-4CCC-B61A-76C8844FA125}" type="presParOf" srcId="{388D9A7C-48B6-41D3-81D8-9B94EA7DAD54}" destId="{B3B47DEF-AC99-4875-979F-CC789720E33B}" srcOrd="52" destOrd="0" presId="urn:microsoft.com/office/officeart/2005/8/layout/default"/>
    <dgm:cxn modelId="{211BC268-22BB-45C2-9907-EF8482DDDA40}" type="presParOf" srcId="{388D9A7C-48B6-41D3-81D8-9B94EA7DAD54}" destId="{8BB3A3C8-C3D6-4C51-9279-3337FD3608B9}" srcOrd="53" destOrd="0" presId="urn:microsoft.com/office/officeart/2005/8/layout/default"/>
    <dgm:cxn modelId="{8EA4E95F-1160-4D60-A13B-3C5B3FBE85BB}" type="presParOf" srcId="{388D9A7C-48B6-41D3-81D8-9B94EA7DAD54}" destId="{3D4559F9-DB8D-4EE8-A0C2-9E9AC1E187A7}" srcOrd="54" destOrd="0" presId="urn:microsoft.com/office/officeart/2005/8/layout/default"/>
    <dgm:cxn modelId="{072FF5CF-DFDB-4801-B833-F23E3C9AFC48}" type="presParOf" srcId="{388D9A7C-48B6-41D3-81D8-9B94EA7DAD54}" destId="{59AFD53F-EB59-4CE3-9FE9-6B4E08D63470}" srcOrd="55" destOrd="0" presId="urn:microsoft.com/office/officeart/2005/8/layout/default"/>
    <dgm:cxn modelId="{F7C0FF79-8374-4892-8E5C-E3DC9B9FF9F2}" type="presParOf" srcId="{388D9A7C-48B6-41D3-81D8-9B94EA7DAD54}" destId="{1DEE1DE0-D900-497B-8A1C-125D44037795}" srcOrd="56" destOrd="0" presId="urn:microsoft.com/office/officeart/2005/8/layout/default"/>
    <dgm:cxn modelId="{DB8F194E-D990-4316-AB14-B620082FB0CC}" type="presParOf" srcId="{388D9A7C-48B6-41D3-81D8-9B94EA7DAD54}" destId="{286766F6-C686-458D-90D2-178B142E8C5F}" srcOrd="57" destOrd="0" presId="urn:microsoft.com/office/officeart/2005/8/layout/default"/>
    <dgm:cxn modelId="{F57D5DC3-600F-4487-A143-D39C6164F50A}" type="presParOf" srcId="{388D9A7C-48B6-41D3-81D8-9B94EA7DAD54}" destId="{DB41CE7B-4602-4467-97C3-0A7001A1561A}" srcOrd="5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987AF4-DEF8-4C6C-8CA7-046A64150851}">
      <dsp:nvSpPr>
        <dsp:cNvPr id="0" name=""/>
        <dsp:cNvSpPr/>
      </dsp:nvSpPr>
      <dsp:spPr>
        <a:xfrm>
          <a:off x="525960" y="2658"/>
          <a:ext cx="1130177" cy="67810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800" kern="12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rPr>
            <a:t>ALTPRO d.o.o. Zagreb</a:t>
          </a:r>
        </a:p>
      </dsp:txBody>
      <dsp:txXfrm>
        <a:off x="525960" y="2658"/>
        <a:ext cx="1130177" cy="678106"/>
      </dsp:txXfrm>
    </dsp:sp>
    <dsp:sp modelId="{411CD088-0DA4-4629-90DC-4E100DDD9CCC}">
      <dsp:nvSpPr>
        <dsp:cNvPr id="0" name=""/>
        <dsp:cNvSpPr/>
      </dsp:nvSpPr>
      <dsp:spPr>
        <a:xfrm>
          <a:off x="1769156" y="2658"/>
          <a:ext cx="1130177" cy="67810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800" kern="12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rPr>
            <a:t>KONČAR-Mjerni transformatori d.d. Zagreb</a:t>
          </a:r>
        </a:p>
      </dsp:txBody>
      <dsp:txXfrm>
        <a:off x="1769156" y="2658"/>
        <a:ext cx="1130177" cy="678106"/>
      </dsp:txXfrm>
    </dsp:sp>
    <dsp:sp modelId="{F0957D41-3B2D-45A4-AFCF-1F4346DD539B}">
      <dsp:nvSpPr>
        <dsp:cNvPr id="0" name=""/>
        <dsp:cNvSpPr/>
      </dsp:nvSpPr>
      <dsp:spPr>
        <a:xfrm>
          <a:off x="3012352" y="2658"/>
          <a:ext cx="1130177" cy="67810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800" kern="12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rPr>
            <a:t>ŠESTAN BUSCH d.o.o. Prelog</a:t>
          </a:r>
          <a:endParaRPr lang="hr-HR" sz="800" kern="1200"/>
        </a:p>
      </dsp:txBody>
      <dsp:txXfrm>
        <a:off x="3012352" y="2658"/>
        <a:ext cx="1130177" cy="678106"/>
      </dsp:txXfrm>
    </dsp:sp>
    <dsp:sp modelId="{302D66DC-74E8-4E11-A116-D03481218457}">
      <dsp:nvSpPr>
        <dsp:cNvPr id="0" name=""/>
        <dsp:cNvSpPr/>
      </dsp:nvSpPr>
      <dsp:spPr>
        <a:xfrm>
          <a:off x="4255547" y="2658"/>
          <a:ext cx="1130177" cy="67810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800" kern="12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rPr>
            <a:t>KONČAR – Električna vozila d.d. </a:t>
          </a:r>
          <a:r>
            <a:rPr lang="hr-HR" sz="800" kern="120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rPr>
            <a:t>Z</a:t>
          </a:r>
          <a:r>
            <a:rPr lang="hr-HR" sz="800" kern="12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rPr>
            <a:t>agreb</a:t>
          </a:r>
          <a:endParaRPr lang="hr-HR" sz="800" kern="1200" dirty="0">
            <a:effectLst/>
            <a:latin typeface="Aptos" panose="020B0004020202020204" pitchFamily="34" charset="0"/>
            <a:ea typeface="Aptos" panose="020B0004020202020204" pitchFamily="34" charset="0"/>
            <a:cs typeface="Times New Roman" panose="02020603050405020304" pitchFamily="18" charset="0"/>
          </a:endParaRPr>
        </a:p>
      </dsp:txBody>
      <dsp:txXfrm>
        <a:off x="4255547" y="2658"/>
        <a:ext cx="1130177" cy="678106"/>
      </dsp:txXfrm>
    </dsp:sp>
    <dsp:sp modelId="{E4DA1236-6FD0-441F-A711-FDEE9E77BE78}">
      <dsp:nvSpPr>
        <dsp:cNvPr id="0" name=""/>
        <dsp:cNvSpPr/>
      </dsp:nvSpPr>
      <dsp:spPr>
        <a:xfrm>
          <a:off x="5498743" y="2658"/>
          <a:ext cx="1130177" cy="67810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800" kern="12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rPr>
            <a:t>KONČAR – Aparati i postrojenja d.o.o. </a:t>
          </a:r>
          <a:r>
            <a:rPr lang="hr-HR" sz="800" kern="12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rPr>
            <a:t>Z</a:t>
          </a:r>
          <a:r>
            <a:rPr lang="hr-HR" sz="800" kern="12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rPr>
            <a:t>agreb</a:t>
          </a:r>
        </a:p>
      </dsp:txBody>
      <dsp:txXfrm>
        <a:off x="5498743" y="2658"/>
        <a:ext cx="1130177" cy="678106"/>
      </dsp:txXfrm>
    </dsp:sp>
    <dsp:sp modelId="{E62DB1EA-06FA-4B12-AD15-787669F31662}">
      <dsp:nvSpPr>
        <dsp:cNvPr id="0" name=""/>
        <dsp:cNvSpPr/>
      </dsp:nvSpPr>
      <dsp:spPr>
        <a:xfrm>
          <a:off x="525960" y="793782"/>
          <a:ext cx="1130177" cy="67810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800" kern="12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rPr>
            <a:t>KONČAR – Distributivni i specijalni transformatori d.d. Zagreb</a:t>
          </a:r>
        </a:p>
      </dsp:txBody>
      <dsp:txXfrm>
        <a:off x="525960" y="793782"/>
        <a:ext cx="1130177" cy="678106"/>
      </dsp:txXfrm>
    </dsp:sp>
    <dsp:sp modelId="{622A0F99-AD5E-44B5-A8A2-5EADFD9723B0}">
      <dsp:nvSpPr>
        <dsp:cNvPr id="0" name=""/>
        <dsp:cNvSpPr/>
      </dsp:nvSpPr>
      <dsp:spPr>
        <a:xfrm>
          <a:off x="1769156" y="793782"/>
          <a:ext cx="1130177" cy="67810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800" kern="1200" dirty="0"/>
            <a:t>AD PLASTIK d.d.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800" kern="1200" dirty="0"/>
            <a:t>Solin</a:t>
          </a:r>
        </a:p>
      </dsp:txBody>
      <dsp:txXfrm>
        <a:off x="1769156" y="793782"/>
        <a:ext cx="1130177" cy="678106"/>
      </dsp:txXfrm>
    </dsp:sp>
    <dsp:sp modelId="{0D10AF4C-08A1-4104-A8BD-8F338A860B86}">
      <dsp:nvSpPr>
        <dsp:cNvPr id="0" name=""/>
        <dsp:cNvSpPr/>
      </dsp:nvSpPr>
      <dsp:spPr>
        <a:xfrm>
          <a:off x="3012352" y="793782"/>
          <a:ext cx="1130177" cy="67810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800" kern="1200" dirty="0" err="1"/>
            <a:t>Visum</a:t>
          </a:r>
          <a:r>
            <a:rPr lang="hr-HR" sz="800" kern="1200" dirty="0"/>
            <a:t> Energy d.o.o.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800" kern="1200" dirty="0"/>
            <a:t>Zagreb</a:t>
          </a:r>
        </a:p>
      </dsp:txBody>
      <dsp:txXfrm>
        <a:off x="3012352" y="793782"/>
        <a:ext cx="1130177" cy="678106"/>
      </dsp:txXfrm>
    </dsp:sp>
    <dsp:sp modelId="{E9C8C8D3-9289-48D2-9AF8-9397F52BCF8D}">
      <dsp:nvSpPr>
        <dsp:cNvPr id="0" name=""/>
        <dsp:cNvSpPr/>
      </dsp:nvSpPr>
      <dsp:spPr>
        <a:xfrm>
          <a:off x="4255547" y="793782"/>
          <a:ext cx="1130177" cy="67810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800" kern="12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rPr>
            <a:t>METAL-ELEKTRO d.d. Donja </a:t>
          </a:r>
          <a:r>
            <a:rPr lang="hr-HR" sz="800" kern="12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rPr>
            <a:t>Z</a:t>
          </a:r>
          <a:r>
            <a:rPr lang="hr-HR" sz="800" kern="12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rPr>
            <a:t>elina</a:t>
          </a:r>
        </a:p>
      </dsp:txBody>
      <dsp:txXfrm>
        <a:off x="4255547" y="793782"/>
        <a:ext cx="1130177" cy="678106"/>
      </dsp:txXfrm>
    </dsp:sp>
    <dsp:sp modelId="{E1088DBB-8C2C-477C-B35D-59A3D6748E04}">
      <dsp:nvSpPr>
        <dsp:cNvPr id="0" name=""/>
        <dsp:cNvSpPr/>
      </dsp:nvSpPr>
      <dsp:spPr>
        <a:xfrm>
          <a:off x="5498743" y="793782"/>
          <a:ext cx="1130177" cy="67810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800" kern="12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rPr>
            <a:t>TPK OROMETAL d.d. Oroslavje</a:t>
          </a:r>
        </a:p>
      </dsp:txBody>
      <dsp:txXfrm>
        <a:off x="5498743" y="793782"/>
        <a:ext cx="1130177" cy="678106"/>
      </dsp:txXfrm>
    </dsp:sp>
    <dsp:sp modelId="{01C7DB87-604D-4415-944F-104345E529F5}">
      <dsp:nvSpPr>
        <dsp:cNvPr id="0" name=""/>
        <dsp:cNvSpPr/>
      </dsp:nvSpPr>
      <dsp:spPr>
        <a:xfrm>
          <a:off x="525960" y="1584907"/>
          <a:ext cx="1130177" cy="67810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800" kern="12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rPr>
            <a:t>TAHOGRAF d.o.o. Sveta Nedjelja</a:t>
          </a:r>
        </a:p>
      </dsp:txBody>
      <dsp:txXfrm>
        <a:off x="525960" y="1584907"/>
        <a:ext cx="1130177" cy="678106"/>
      </dsp:txXfrm>
    </dsp:sp>
    <dsp:sp modelId="{0F66B362-196E-456D-8D52-2FE3DE698930}">
      <dsp:nvSpPr>
        <dsp:cNvPr id="0" name=""/>
        <dsp:cNvSpPr/>
      </dsp:nvSpPr>
      <dsp:spPr>
        <a:xfrm>
          <a:off x="1769156" y="1584907"/>
          <a:ext cx="1130177" cy="67810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800" kern="1200" dirty="0"/>
            <a:t>Metalac Sever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800" kern="1200" dirty="0"/>
            <a:t>Obrt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800" kern="1200"/>
            <a:t>Vrbovec</a:t>
          </a:r>
          <a:endParaRPr lang="hr-HR" sz="800" kern="1200" dirty="0"/>
        </a:p>
      </dsp:txBody>
      <dsp:txXfrm>
        <a:off x="1769156" y="1584907"/>
        <a:ext cx="1130177" cy="678106"/>
      </dsp:txXfrm>
    </dsp:sp>
    <dsp:sp modelId="{B2FA4981-9326-40CA-AD79-8BCC0DCA3CB3}">
      <dsp:nvSpPr>
        <dsp:cNvPr id="0" name=""/>
        <dsp:cNvSpPr/>
      </dsp:nvSpPr>
      <dsp:spPr>
        <a:xfrm>
          <a:off x="3012352" y="1584907"/>
          <a:ext cx="1130177" cy="67810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800" kern="1200" dirty="0"/>
            <a:t>Porsche-Digital </a:t>
          </a:r>
          <a:r>
            <a:rPr lang="hr-HR" sz="800" kern="1200" dirty="0" err="1"/>
            <a:t>Crotia</a:t>
          </a:r>
          <a:r>
            <a:rPr lang="hr-HR" sz="800" kern="1200" dirty="0"/>
            <a:t> d.o.o.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800" kern="1200" dirty="0"/>
            <a:t>Zagreb</a:t>
          </a:r>
        </a:p>
      </dsp:txBody>
      <dsp:txXfrm>
        <a:off x="3012352" y="1584907"/>
        <a:ext cx="1130177" cy="678106"/>
      </dsp:txXfrm>
    </dsp:sp>
    <dsp:sp modelId="{96EF144F-6A8A-4B29-B0DB-CEC799C61D4D}">
      <dsp:nvSpPr>
        <dsp:cNvPr id="0" name=""/>
        <dsp:cNvSpPr/>
      </dsp:nvSpPr>
      <dsp:spPr>
        <a:xfrm>
          <a:off x="4255547" y="1584907"/>
          <a:ext cx="1130177" cy="67810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800" kern="12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rPr>
            <a:t>DOK-ING d.o.o.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800" kern="12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rPr>
            <a:t>  Zagreb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800" kern="1200" dirty="0">
            <a:effectLst/>
            <a:latin typeface="Aptos" panose="020B0004020202020204" pitchFamily="34" charset="0"/>
            <a:ea typeface="Aptos" panose="020B0004020202020204" pitchFamily="34" charset="0"/>
            <a:cs typeface="Times New Roman" panose="02020603050405020304" pitchFamily="18" charset="0"/>
          </a:endParaRPr>
        </a:p>
      </dsp:txBody>
      <dsp:txXfrm>
        <a:off x="4255547" y="1584907"/>
        <a:ext cx="1130177" cy="678106"/>
      </dsp:txXfrm>
    </dsp:sp>
    <dsp:sp modelId="{62AC1E84-DCBE-4C58-99FC-43BC1EBE0DC3}">
      <dsp:nvSpPr>
        <dsp:cNvPr id="0" name=""/>
        <dsp:cNvSpPr/>
      </dsp:nvSpPr>
      <dsp:spPr>
        <a:xfrm>
          <a:off x="5498743" y="1584907"/>
          <a:ext cx="1130177" cy="67810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800" kern="12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rPr>
            <a:t>JGL d.d. 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800" kern="12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rPr>
            <a:t>Rijeka</a:t>
          </a:r>
        </a:p>
      </dsp:txBody>
      <dsp:txXfrm>
        <a:off x="5498743" y="1584907"/>
        <a:ext cx="1130177" cy="678106"/>
      </dsp:txXfrm>
    </dsp:sp>
    <dsp:sp modelId="{4C0B3B75-843F-44F3-9BED-619124D9E4EB}">
      <dsp:nvSpPr>
        <dsp:cNvPr id="0" name=""/>
        <dsp:cNvSpPr/>
      </dsp:nvSpPr>
      <dsp:spPr>
        <a:xfrm>
          <a:off x="525960" y="2376031"/>
          <a:ext cx="1130177" cy="67810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800" kern="1200" dirty="0"/>
            <a:t>OMCO CROATIA  d.o.o.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800" kern="1200" dirty="0"/>
            <a:t>Hum na Sutli</a:t>
          </a:r>
        </a:p>
      </dsp:txBody>
      <dsp:txXfrm>
        <a:off x="525960" y="2376031"/>
        <a:ext cx="1130177" cy="678106"/>
      </dsp:txXfrm>
    </dsp:sp>
    <dsp:sp modelId="{F94D6264-F68F-40C2-97AF-61ABE7CB68A4}">
      <dsp:nvSpPr>
        <dsp:cNvPr id="0" name=""/>
        <dsp:cNvSpPr/>
      </dsp:nvSpPr>
      <dsp:spPr>
        <a:xfrm>
          <a:off x="1769156" y="2376031"/>
          <a:ext cx="1130177" cy="67810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800" kern="1200" dirty="0"/>
            <a:t>MARINETEK ADRIATIC d.o.o.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800" kern="1200" dirty="0"/>
            <a:t>Šibenik </a:t>
          </a:r>
        </a:p>
      </dsp:txBody>
      <dsp:txXfrm>
        <a:off x="1769156" y="2376031"/>
        <a:ext cx="1130177" cy="678106"/>
      </dsp:txXfrm>
    </dsp:sp>
    <dsp:sp modelId="{0CDE9D35-2265-4869-82A4-D30FE794C958}">
      <dsp:nvSpPr>
        <dsp:cNvPr id="0" name=""/>
        <dsp:cNvSpPr/>
      </dsp:nvSpPr>
      <dsp:spPr>
        <a:xfrm>
          <a:off x="3012352" y="2376031"/>
          <a:ext cx="1130177" cy="67810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800" kern="1200" dirty="0"/>
            <a:t>HARBURG-FREUDENBERGER BELIŠĆE d.o.o.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800" kern="1200" dirty="0" err="1"/>
            <a:t>Belišče</a:t>
          </a:r>
          <a:endParaRPr lang="hr-HR" sz="800" kern="1200" dirty="0"/>
        </a:p>
      </dsp:txBody>
      <dsp:txXfrm>
        <a:off x="3012352" y="2376031"/>
        <a:ext cx="1130177" cy="678106"/>
      </dsp:txXfrm>
    </dsp:sp>
    <dsp:sp modelId="{01C26046-D5D1-4EB0-BA2D-B04CF37675E8}">
      <dsp:nvSpPr>
        <dsp:cNvPr id="0" name=""/>
        <dsp:cNvSpPr/>
      </dsp:nvSpPr>
      <dsp:spPr>
        <a:xfrm>
          <a:off x="4255547" y="2376031"/>
          <a:ext cx="1130177" cy="67810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800" kern="1200" dirty="0"/>
            <a:t>PODRAVKA d.d.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800" kern="1200" dirty="0"/>
            <a:t>Koprivnica </a:t>
          </a:r>
        </a:p>
      </dsp:txBody>
      <dsp:txXfrm>
        <a:off x="4255547" y="2376031"/>
        <a:ext cx="1130177" cy="678106"/>
      </dsp:txXfrm>
    </dsp:sp>
    <dsp:sp modelId="{1DCC3372-7D0C-4CA6-8385-FCC142344D60}">
      <dsp:nvSpPr>
        <dsp:cNvPr id="0" name=""/>
        <dsp:cNvSpPr/>
      </dsp:nvSpPr>
      <dsp:spPr>
        <a:xfrm>
          <a:off x="5498743" y="2376031"/>
          <a:ext cx="1130177" cy="67810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800" kern="1200" dirty="0"/>
            <a:t>PLIVA  d.o.o.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800" kern="1200" dirty="0"/>
            <a:t>Zagreb</a:t>
          </a:r>
        </a:p>
      </dsp:txBody>
      <dsp:txXfrm>
        <a:off x="5498743" y="2376031"/>
        <a:ext cx="1130177" cy="678106"/>
      </dsp:txXfrm>
    </dsp:sp>
    <dsp:sp modelId="{A0BA498B-BE8C-4715-9471-B64346FDBC0F}">
      <dsp:nvSpPr>
        <dsp:cNvPr id="0" name=""/>
        <dsp:cNvSpPr/>
      </dsp:nvSpPr>
      <dsp:spPr>
        <a:xfrm>
          <a:off x="525960" y="3167156"/>
          <a:ext cx="1130177" cy="67810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800" kern="1200" dirty="0"/>
            <a:t>BRODOGRADILIŠTE VIKTOR LENAC d.d.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800" kern="1200" dirty="0"/>
            <a:t>Kostrena</a:t>
          </a:r>
        </a:p>
      </dsp:txBody>
      <dsp:txXfrm>
        <a:off x="525960" y="3167156"/>
        <a:ext cx="1130177" cy="678106"/>
      </dsp:txXfrm>
    </dsp:sp>
    <dsp:sp modelId="{42A50BF1-CE9F-4160-8DDF-EA42CAFB603B}">
      <dsp:nvSpPr>
        <dsp:cNvPr id="0" name=""/>
        <dsp:cNvSpPr/>
      </dsp:nvSpPr>
      <dsp:spPr>
        <a:xfrm>
          <a:off x="1769156" y="3167156"/>
          <a:ext cx="1130177" cy="67810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800" kern="1200" dirty="0"/>
            <a:t>LPT d.o.o.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800" kern="1200" dirty="0"/>
            <a:t>Prelog</a:t>
          </a:r>
        </a:p>
      </dsp:txBody>
      <dsp:txXfrm>
        <a:off x="1769156" y="3167156"/>
        <a:ext cx="1130177" cy="678106"/>
      </dsp:txXfrm>
    </dsp:sp>
    <dsp:sp modelId="{219B92CE-4676-4617-A859-E64B59C91A76}">
      <dsp:nvSpPr>
        <dsp:cNvPr id="0" name=""/>
        <dsp:cNvSpPr/>
      </dsp:nvSpPr>
      <dsp:spPr>
        <a:xfrm>
          <a:off x="3012352" y="3167156"/>
          <a:ext cx="1130177" cy="67810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800" kern="1200" dirty="0"/>
            <a:t>NEXE d.d.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800" kern="1200" dirty="0"/>
            <a:t>Našice</a:t>
          </a:r>
        </a:p>
      </dsp:txBody>
      <dsp:txXfrm>
        <a:off x="3012352" y="3167156"/>
        <a:ext cx="1130177" cy="678106"/>
      </dsp:txXfrm>
    </dsp:sp>
    <dsp:sp modelId="{59F52A63-83B6-4987-ADD9-FA956C2E3C17}">
      <dsp:nvSpPr>
        <dsp:cNvPr id="0" name=""/>
        <dsp:cNvSpPr/>
      </dsp:nvSpPr>
      <dsp:spPr>
        <a:xfrm>
          <a:off x="4255547" y="3167156"/>
          <a:ext cx="1130177" cy="67810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800" kern="1200" dirty="0"/>
            <a:t>SELK d.d.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800" kern="1200" dirty="0"/>
            <a:t>Kutina</a:t>
          </a:r>
        </a:p>
      </dsp:txBody>
      <dsp:txXfrm>
        <a:off x="4255547" y="3167156"/>
        <a:ext cx="1130177" cy="678106"/>
      </dsp:txXfrm>
    </dsp:sp>
    <dsp:sp modelId="{109BB540-D12B-4141-A360-5D06363A4AA5}">
      <dsp:nvSpPr>
        <dsp:cNvPr id="0" name=""/>
        <dsp:cNvSpPr/>
      </dsp:nvSpPr>
      <dsp:spPr>
        <a:xfrm>
          <a:off x="5498743" y="3167156"/>
          <a:ext cx="1130177" cy="67810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800" kern="1200" dirty="0" err="1">
              <a:latin typeface="Arial" panose="020B0604020202020204" pitchFamily="34" charset="0"/>
              <a:cs typeface="Arial" panose="020B0604020202020204" pitchFamily="34" charset="0"/>
            </a:rPr>
            <a:t>Bomark</a:t>
          </a:r>
          <a:r>
            <a:rPr lang="hr-HR" sz="800" kern="1200" dirty="0">
              <a:latin typeface="Arial" panose="020B0604020202020204" pitchFamily="34" charset="0"/>
              <a:cs typeface="Arial" panose="020B0604020202020204" pitchFamily="34" charset="0"/>
            </a:rPr>
            <a:t> Pak d.o.o.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800" kern="1200">
              <a:latin typeface="Arial" panose="020B0604020202020204" pitchFamily="34" charset="0"/>
              <a:cs typeface="Arial" panose="020B0604020202020204" pitchFamily="34" charset="0"/>
            </a:rPr>
            <a:t>Ludbreg</a:t>
          </a:r>
          <a:endParaRPr lang="hr-HR" sz="800" kern="1200" dirty="0"/>
        </a:p>
      </dsp:txBody>
      <dsp:txXfrm>
        <a:off x="5498743" y="3167156"/>
        <a:ext cx="1130177" cy="678106"/>
      </dsp:txXfrm>
    </dsp:sp>
    <dsp:sp modelId="{A6ECF4C1-471B-4740-9702-B37AA6A42EBE}">
      <dsp:nvSpPr>
        <dsp:cNvPr id="0" name=""/>
        <dsp:cNvSpPr/>
      </dsp:nvSpPr>
      <dsp:spPr>
        <a:xfrm>
          <a:off x="525960" y="3958280"/>
          <a:ext cx="1130177" cy="67810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800" kern="1200" dirty="0"/>
            <a:t>CEMEX Hrvatska d.d.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800" kern="1200" dirty="0"/>
            <a:t>Kaštel Sućurac</a:t>
          </a:r>
        </a:p>
      </dsp:txBody>
      <dsp:txXfrm>
        <a:off x="525960" y="3958280"/>
        <a:ext cx="1130177" cy="678106"/>
      </dsp:txXfrm>
    </dsp:sp>
    <dsp:sp modelId="{B3B47DEF-AC99-4875-979F-CC789720E33B}">
      <dsp:nvSpPr>
        <dsp:cNvPr id="0" name=""/>
        <dsp:cNvSpPr/>
      </dsp:nvSpPr>
      <dsp:spPr>
        <a:xfrm>
          <a:off x="1769156" y="3958280"/>
          <a:ext cx="1130177" cy="67810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800" kern="1200" dirty="0"/>
            <a:t>VETROPAK STRAŽA d.d.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800" kern="1200" dirty="0"/>
            <a:t>Hum na Sutli</a:t>
          </a:r>
        </a:p>
      </dsp:txBody>
      <dsp:txXfrm>
        <a:off x="1769156" y="3958280"/>
        <a:ext cx="1130177" cy="678106"/>
      </dsp:txXfrm>
    </dsp:sp>
    <dsp:sp modelId="{3D4559F9-DB8D-4EE8-A0C2-9E9AC1E187A7}">
      <dsp:nvSpPr>
        <dsp:cNvPr id="0" name=""/>
        <dsp:cNvSpPr/>
      </dsp:nvSpPr>
      <dsp:spPr>
        <a:xfrm>
          <a:off x="3012352" y="3958280"/>
          <a:ext cx="1130177" cy="67810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800" kern="1200" dirty="0"/>
            <a:t>CROMARIS d.d.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800" kern="1200" dirty="0"/>
            <a:t>Zadar</a:t>
          </a:r>
        </a:p>
      </dsp:txBody>
      <dsp:txXfrm>
        <a:off x="3012352" y="3958280"/>
        <a:ext cx="1130177" cy="678106"/>
      </dsp:txXfrm>
    </dsp:sp>
    <dsp:sp modelId="{1DEE1DE0-D900-497B-8A1C-125D44037795}">
      <dsp:nvSpPr>
        <dsp:cNvPr id="0" name=""/>
        <dsp:cNvSpPr/>
      </dsp:nvSpPr>
      <dsp:spPr>
        <a:xfrm>
          <a:off x="4255547" y="3958280"/>
          <a:ext cx="1130177" cy="67810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800" kern="1200" dirty="0"/>
            <a:t>HAIX OBUĆA d.o.o.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800" kern="1200"/>
            <a:t>Mala Subotica</a:t>
          </a:r>
        </a:p>
      </dsp:txBody>
      <dsp:txXfrm>
        <a:off x="4255547" y="3958280"/>
        <a:ext cx="1130177" cy="678106"/>
      </dsp:txXfrm>
    </dsp:sp>
    <dsp:sp modelId="{DB41CE7B-4602-4467-97C3-0A7001A1561A}">
      <dsp:nvSpPr>
        <dsp:cNvPr id="0" name=""/>
        <dsp:cNvSpPr/>
      </dsp:nvSpPr>
      <dsp:spPr>
        <a:xfrm>
          <a:off x="5498743" y="3958280"/>
          <a:ext cx="1130177" cy="67810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800" kern="1200" dirty="0">
              <a:latin typeface="Arial" panose="020B0604020202020204" pitchFamily="34" charset="0"/>
              <a:cs typeface="Arial" panose="020B0604020202020204" pitchFamily="34" charset="0"/>
            </a:rPr>
            <a:t>KONČAR – </a:t>
          </a:r>
          <a:r>
            <a:rPr lang="hr-HR" sz="800" kern="12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rPr>
            <a:t>Metalne konstrukcije d.o.o.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800" kern="1200" dirty="0">
              <a:effectLst/>
              <a:latin typeface="Aptos" panose="020B0004020202020204" pitchFamily="34" charset="0"/>
              <a:cs typeface="Times New Roman" panose="02020603050405020304" pitchFamily="18" charset="0"/>
            </a:rPr>
            <a:t>Zagreb</a:t>
          </a:r>
          <a:endParaRPr lang="hr-HR" sz="800" kern="1200" dirty="0"/>
        </a:p>
      </dsp:txBody>
      <dsp:txXfrm>
        <a:off x="5498743" y="3958280"/>
        <a:ext cx="1130177" cy="6781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2B594A2-CDE9-8AE8-53F6-FB4C543182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4B1DDBFF-D8C1-68BC-48BD-C5025E61BC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EC22B5E-DB30-860F-8F45-7BD389023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32998-0C5E-4385-96E9-3BA8D1B2EEE1}" type="datetimeFigureOut">
              <a:rPr lang="hr-HR" smtClean="0"/>
              <a:t>4.7.2024.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E5D9175-B974-A10D-3265-5D86E06AA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DFA09E5-5D4E-09F5-BD1B-C5A5DA129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D9EEA-AAD4-4426-98E7-F1CE868ADC7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5614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6956BD3-8D44-9438-989B-23A606F53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3D052E4B-9572-81A0-C0B0-C88DD50BB5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87AD7CE-EFB9-89C8-271C-C3A6B849B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32998-0C5E-4385-96E9-3BA8D1B2EEE1}" type="datetimeFigureOut">
              <a:rPr lang="hr-HR" smtClean="0"/>
              <a:t>4.7.2024.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D321AF8-1580-037E-E7A4-96CD05294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FE59F50-464F-8E41-AEAB-B66A603F8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D9EEA-AAD4-4426-98E7-F1CE868ADC7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15356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73561C6F-80D9-A6C8-86E8-411B047FEA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097B729C-3571-699B-4DD4-14DB651EA8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7CD46A6-3493-7DBC-139B-E0203F367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32998-0C5E-4385-96E9-3BA8D1B2EEE1}" type="datetimeFigureOut">
              <a:rPr lang="hr-HR" smtClean="0"/>
              <a:t>4.7.2024.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09415A2-882B-D63C-A562-2596DE24B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E9A6327-96F5-30F9-489B-CAC9C121C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D9EEA-AAD4-4426-98E7-F1CE868ADC7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60278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282F2B9-CABB-0BDD-D4B7-B843E1AAD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0054881-BBAC-BE4E-B1C5-F19A01906D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3B0FCC4-3525-B23F-3E4D-EAF9F0B9B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32998-0C5E-4385-96E9-3BA8D1B2EEE1}" type="datetimeFigureOut">
              <a:rPr lang="hr-HR" smtClean="0"/>
              <a:t>4.7.2024.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F3476CB-EBF5-BB18-4727-F342E5CFA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5D92E787-D9D6-7939-1190-200FB96A8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D9EEA-AAD4-4426-98E7-F1CE868ADC7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12590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C036F72-9907-8369-28D6-1D2C968F7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CFBB8FD1-9A8A-AD8D-754A-3F077F3D85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281646A-A2FB-D719-2E4F-9E6BBE83D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32998-0C5E-4385-96E9-3BA8D1B2EEE1}" type="datetimeFigureOut">
              <a:rPr lang="hr-HR" smtClean="0"/>
              <a:t>4.7.2024.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93F9915-06BA-80BF-5F17-A20B4991A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F2111C71-2858-AA8C-5545-58863A04F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D9EEA-AAD4-4426-98E7-F1CE868ADC7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66072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6182C1C-6205-1EEA-6CE6-A60DE642A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D6FC817-6F43-5FD7-3798-D492595C04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9E3C9538-593D-B636-316A-B05F20B227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93357126-3701-CD7F-AF01-E923CE054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32998-0C5E-4385-96E9-3BA8D1B2EEE1}" type="datetimeFigureOut">
              <a:rPr lang="hr-HR" smtClean="0"/>
              <a:t>4.7.2024.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5D569119-960A-B301-FC3A-B5326D0B5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F6867D80-03C6-B7F3-E4BF-732DB9DBF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D9EEA-AAD4-4426-98E7-F1CE868ADC7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75249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05152F1-7981-0B57-9402-0E966C545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A7FCCC3E-A041-88BB-BF64-24EB447CE2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1A384C9C-0993-7E82-DB79-0DDDB93ADD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0BDED236-24E0-65B2-EA02-06B553C6F8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7A7D13E2-D688-1FAD-187D-90E1FB0A9D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15C1BABC-4A1C-8850-8001-C03AE180C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32998-0C5E-4385-96E9-3BA8D1B2EEE1}" type="datetimeFigureOut">
              <a:rPr lang="hr-HR" smtClean="0"/>
              <a:t>4.7.2024.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65B14552-984B-9923-8275-C705DE5F0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40F5229F-2662-29A5-C2D3-580C60017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D9EEA-AAD4-4426-98E7-F1CE868ADC7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52147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4FC9A2C-BE87-B4A2-C7B0-14246912E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0906491B-A2ED-623A-ED86-FD587B7A3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32998-0C5E-4385-96E9-3BA8D1B2EEE1}" type="datetimeFigureOut">
              <a:rPr lang="hr-HR" smtClean="0"/>
              <a:t>4.7.2024.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79AD859E-FB9C-3284-C21F-7FD107A5C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C5E511B9-B0D6-CB6C-8BB4-7EDC2D0A2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D9EEA-AAD4-4426-98E7-F1CE868ADC7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191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E88634AA-333A-0A9A-03AB-3D6DA5726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32998-0C5E-4385-96E9-3BA8D1B2EEE1}" type="datetimeFigureOut">
              <a:rPr lang="hr-HR" smtClean="0"/>
              <a:t>4.7.2024.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17811BD0-3562-057D-8732-BF9069B1F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0344215D-4902-5035-7CA6-6854DDEF0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D9EEA-AAD4-4426-98E7-F1CE868ADC7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00029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8AD7480-8755-DB36-2193-58C88C982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61504FD-75C3-FCD7-DE14-DE8D539C9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38E8870E-0358-191C-0699-F064BF2AEF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6E77CD9C-3E06-3ADE-F601-D7DD8839E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32998-0C5E-4385-96E9-3BA8D1B2EEE1}" type="datetimeFigureOut">
              <a:rPr lang="hr-HR" smtClean="0"/>
              <a:t>4.7.2024.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E4506BCC-9F12-E664-2512-BE68E15D5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39FC92B3-F087-E155-4668-3EA68B2B6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D9EEA-AAD4-4426-98E7-F1CE868ADC7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49517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B63DC5B-5B8B-8250-65DA-B9F0ADED2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34108A02-685F-5747-9194-4EBBF024EE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608CD59C-3FEA-1B23-C17D-09484F242D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35D86A9C-8CAD-6FAA-B62D-3B1236359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32998-0C5E-4385-96E9-3BA8D1B2EEE1}" type="datetimeFigureOut">
              <a:rPr lang="hr-HR" smtClean="0"/>
              <a:t>4.7.2024.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AF5E2EBF-87DA-A2E9-E683-FDF06BB2A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7588E2F1-A7A9-AF1D-DB03-F63E6BD33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D9EEA-AAD4-4426-98E7-F1CE868ADC7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03833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BFDE478D-7CA3-6830-C683-717FF17DA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7CAFBDC9-5E1B-ADCC-220D-0C2CEF3DB1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2855FE5-9F0B-798C-F4E7-E2FE95D6AA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8C32998-0C5E-4385-96E9-3BA8D1B2EEE1}" type="datetimeFigureOut">
              <a:rPr lang="hr-HR" smtClean="0"/>
              <a:t>4.7.2024.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231CA1C-998F-48D9-5428-2B1F58AC79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9BA611B-A01D-A789-960E-62B30DB65C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12D9EEA-AAD4-4426-98E7-F1CE868ADC7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61480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592640A-BDB9-0935-D914-91408E654C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879405"/>
          </a:xfrm>
        </p:spPr>
        <p:txBody>
          <a:bodyPr>
            <a:normAutofit/>
          </a:bodyPr>
          <a:lstStyle/>
          <a:p>
            <a:r>
              <a:rPr lang="hr-HR" dirty="0"/>
              <a:t>EXPORT EXCELLENCE CERTIFICATE</a:t>
            </a:r>
            <a:br>
              <a:rPr lang="hr-HR" dirty="0"/>
            </a:br>
            <a:r>
              <a:rPr lang="hr-HR" dirty="0"/>
              <a:t>CERTIFIKAT IZVOZNE IZVRSNOSTI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18790A15-A50D-08DB-30AC-806C33BBFA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84355"/>
            <a:ext cx="9144000" cy="5073445"/>
          </a:xfrm>
        </p:spPr>
        <p:txBody>
          <a:bodyPr/>
          <a:lstStyle/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077B45A9-EB22-D0D4-E6D3-F32A2777E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29" y="0"/>
            <a:ext cx="1058863" cy="105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3075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BFFB6EAD-767A-4A95-9246-C39976AD11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B93740A5-7AB1-E7DA-5444-228471BC9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9611" y="753626"/>
            <a:ext cx="5081925" cy="300414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dirty="0"/>
              <a:t>  CERTIFIKAT</a:t>
            </a:r>
            <a:br>
              <a:rPr lang="hr-HR" sz="6000" dirty="0"/>
            </a:br>
            <a:r>
              <a:rPr lang="hr-H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upisan u Registar žigova pod brojem Z20221469 na nositelja HIZ d.o.o. s važenjem do 10.11.2032.</a:t>
            </a:r>
            <a:endParaRPr lang="en-US" sz="6000" dirty="0"/>
          </a:p>
        </p:txBody>
      </p:sp>
      <p:pic>
        <p:nvPicPr>
          <p:cNvPr id="4" name="Picture 1" descr="Slika na kojoj se prikazuje simbol, logotip, tekst, Font&#10;&#10;Opis je automatski generiran">
            <a:extLst>
              <a:ext uri="{FF2B5EF4-FFF2-40B4-BE49-F238E27FC236}">
                <a16:creationId xmlns:a16="http://schemas.microsoft.com/office/drawing/2014/main" id="{9DD8A7BA-B22E-1BF9-99FB-B7B4755D3E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0464" y="380065"/>
            <a:ext cx="2565029" cy="2565029"/>
          </a:xfrm>
          <a:custGeom>
            <a:avLst/>
            <a:gdLst/>
            <a:ahLst/>
            <a:cxnLst/>
            <a:rect l="l" t="t" r="r" b="b"/>
            <a:pathLst>
              <a:path w="1964763" h="1856167">
                <a:moveTo>
                  <a:pt x="34265" y="0"/>
                </a:moveTo>
                <a:lnTo>
                  <a:pt x="1930498" y="0"/>
                </a:lnTo>
                <a:cubicBezTo>
                  <a:pt x="1949422" y="0"/>
                  <a:pt x="1964763" y="15341"/>
                  <a:pt x="1964763" y="34265"/>
                </a:cubicBezTo>
                <a:lnTo>
                  <a:pt x="1964763" y="1821902"/>
                </a:lnTo>
                <a:cubicBezTo>
                  <a:pt x="1964763" y="1840826"/>
                  <a:pt x="1949422" y="1856167"/>
                  <a:pt x="1930498" y="1856167"/>
                </a:cubicBezTo>
                <a:lnTo>
                  <a:pt x="34265" y="1856167"/>
                </a:lnTo>
                <a:cubicBezTo>
                  <a:pt x="15341" y="1856167"/>
                  <a:pt x="0" y="1840826"/>
                  <a:pt x="0" y="1821902"/>
                </a:cubicBezTo>
                <a:lnTo>
                  <a:pt x="0" y="34265"/>
                </a:lnTo>
                <a:cubicBezTo>
                  <a:pt x="0" y="15341"/>
                  <a:pt x="15341" y="0"/>
                  <a:pt x="34265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7062BB1-E215-424E-80C4-7E1CF179A3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0301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B368E167-B2D7-4904-BB6B-AE0486A2C6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3295758"/>
            <a:ext cx="1261243" cy="1648694"/>
          </a:xfrm>
          <a:custGeom>
            <a:avLst/>
            <a:gdLst>
              <a:gd name="connsiteX0" fmla="*/ 824347 w 1261243"/>
              <a:gd name="connsiteY0" fmla="*/ 0 h 1648694"/>
              <a:gd name="connsiteX1" fmla="*/ 1145220 w 1261243"/>
              <a:gd name="connsiteY1" fmla="*/ 64781 h 1648694"/>
              <a:gd name="connsiteX2" fmla="*/ 1261243 w 1261243"/>
              <a:gd name="connsiteY2" fmla="*/ 127757 h 1648694"/>
              <a:gd name="connsiteX3" fmla="*/ 1261243 w 1261243"/>
              <a:gd name="connsiteY3" fmla="*/ 1520938 h 1648694"/>
              <a:gd name="connsiteX4" fmla="*/ 1145220 w 1261243"/>
              <a:gd name="connsiteY4" fmla="*/ 1583913 h 1648694"/>
              <a:gd name="connsiteX5" fmla="*/ 824347 w 1261243"/>
              <a:gd name="connsiteY5" fmla="*/ 1648694 h 1648694"/>
              <a:gd name="connsiteX6" fmla="*/ 0 w 1261243"/>
              <a:gd name="connsiteY6" fmla="*/ 824347 h 1648694"/>
              <a:gd name="connsiteX7" fmla="*/ 824347 w 1261243"/>
              <a:gd name="connsiteY7" fmla="*/ 0 h 1648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61243" h="1648694">
                <a:moveTo>
                  <a:pt x="824347" y="0"/>
                </a:moveTo>
                <a:cubicBezTo>
                  <a:pt x="938165" y="0"/>
                  <a:pt x="1046596" y="23067"/>
                  <a:pt x="1145220" y="64781"/>
                </a:cubicBezTo>
                <a:lnTo>
                  <a:pt x="1261243" y="127757"/>
                </a:lnTo>
                <a:lnTo>
                  <a:pt x="1261243" y="1520938"/>
                </a:lnTo>
                <a:lnTo>
                  <a:pt x="1145220" y="1583913"/>
                </a:lnTo>
                <a:cubicBezTo>
                  <a:pt x="1046596" y="1625627"/>
                  <a:pt x="938165" y="1648694"/>
                  <a:pt x="824347" y="1648694"/>
                </a:cubicBezTo>
                <a:cubicBezTo>
                  <a:pt x="369073" y="1648694"/>
                  <a:pt x="0" y="1279621"/>
                  <a:pt x="0" y="824347"/>
                </a:cubicBezTo>
                <a:cubicBezTo>
                  <a:pt x="0" y="369073"/>
                  <a:pt x="369073" y="0"/>
                  <a:pt x="824347" y="0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FD0FBFA-B43E-40C1-A6E4-B88234171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112432" y="4748447"/>
            <a:ext cx="569514" cy="569514"/>
          </a:xfrm>
          <a:prstGeom prst="ellipse">
            <a:avLst/>
          </a:prstGeom>
          <a:noFill/>
          <a:ln w="127000">
            <a:solidFill>
              <a:schemeClr val="accent5">
                <a:alpha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zervirano mjesto sadržaja 4" descr="Slika na kojoj se prikazuje simbol, logotip, Font, Žig&#10;&#10;Opis je automatski generiran">
            <a:extLst>
              <a:ext uri="{FF2B5EF4-FFF2-40B4-BE49-F238E27FC236}">
                <a16:creationId xmlns:a16="http://schemas.microsoft.com/office/drawing/2014/main" id="{E304FDE5-36EA-7787-F900-B66D5B1901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462220" y="2202239"/>
            <a:ext cx="2565029" cy="2579856"/>
          </a:xfrm>
          <a:custGeom>
            <a:avLst/>
            <a:gdLst/>
            <a:ahLst/>
            <a:cxnLst/>
            <a:rect l="l" t="t" r="r" b="b"/>
            <a:pathLst>
              <a:path w="1964763" h="1856167">
                <a:moveTo>
                  <a:pt x="34265" y="0"/>
                </a:moveTo>
                <a:lnTo>
                  <a:pt x="1930498" y="0"/>
                </a:lnTo>
                <a:cubicBezTo>
                  <a:pt x="1949422" y="0"/>
                  <a:pt x="1964763" y="15341"/>
                  <a:pt x="1964763" y="34265"/>
                </a:cubicBezTo>
                <a:lnTo>
                  <a:pt x="1964763" y="1821902"/>
                </a:lnTo>
                <a:cubicBezTo>
                  <a:pt x="1964763" y="1840826"/>
                  <a:pt x="1949422" y="1856167"/>
                  <a:pt x="1930498" y="1856167"/>
                </a:cubicBezTo>
                <a:lnTo>
                  <a:pt x="34265" y="1856167"/>
                </a:lnTo>
                <a:cubicBezTo>
                  <a:pt x="15341" y="1856167"/>
                  <a:pt x="0" y="1840826"/>
                  <a:pt x="0" y="1821902"/>
                </a:cubicBezTo>
                <a:lnTo>
                  <a:pt x="0" y="34265"/>
                </a:lnTo>
                <a:cubicBezTo>
                  <a:pt x="0" y="15341"/>
                  <a:pt x="15341" y="0"/>
                  <a:pt x="34265" y="0"/>
                </a:cubicBezTo>
                <a:close/>
              </a:path>
            </a:pathLst>
          </a:custGeom>
        </p:spPr>
      </p:pic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70A21480-D93D-46BE-9A94-B5A80469DF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33E49524-66B4-4DB0-AD09-DC8B9874E1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98354" y="6039059"/>
            <a:ext cx="1978348" cy="818941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E5EBF8F5-ABE5-4029-A8FC-4E32622D70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136562" flipH="1">
            <a:off x="3441866" y="5166681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63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F34100BD-773A-4822-A05B-AEB7D41E9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Naslov 5">
            <a:extLst>
              <a:ext uri="{FF2B5EF4-FFF2-40B4-BE49-F238E27FC236}">
                <a16:creationId xmlns:a16="http://schemas.microsoft.com/office/drawing/2014/main" id="{6FEFCE54-8B34-8975-24F7-0BF7A6140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r-HR" dirty="0"/>
              <a:t>NOSIOCI PRAVA NA ŽIG CERTIFIKAT IZVOZNE IZVRSNOSTI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A2AEA56-4902-4CC1-A43B-1AC27C88CB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01338" y="2015168"/>
            <a:ext cx="5283866" cy="4210442"/>
          </a:xfrm>
          <a:custGeom>
            <a:avLst/>
            <a:gdLst>
              <a:gd name="connsiteX0" fmla="*/ 839883 w 5283866"/>
              <a:gd name="connsiteY0" fmla="*/ 18 h 4210442"/>
              <a:gd name="connsiteX1" fmla="*/ 875727 w 5283866"/>
              <a:gd name="connsiteY1" fmla="*/ 6050 h 4210442"/>
              <a:gd name="connsiteX2" fmla="*/ 1624617 w 5283866"/>
              <a:gd name="connsiteY2" fmla="*/ 99799 h 4210442"/>
              <a:gd name="connsiteX3" fmla="*/ 2328012 w 5283866"/>
              <a:gd name="connsiteY3" fmla="*/ 148051 h 4210442"/>
              <a:gd name="connsiteX4" fmla="*/ 3177820 w 5283866"/>
              <a:gd name="connsiteY4" fmla="*/ 228566 h 4210442"/>
              <a:gd name="connsiteX5" fmla="*/ 3770646 w 5283866"/>
              <a:gd name="connsiteY5" fmla="*/ 252831 h 4210442"/>
              <a:gd name="connsiteX6" fmla="*/ 3800149 w 5283866"/>
              <a:gd name="connsiteY6" fmla="*/ 251727 h 4210442"/>
              <a:gd name="connsiteX7" fmla="*/ 4102076 w 5283866"/>
              <a:gd name="connsiteY7" fmla="*/ 288400 h 4210442"/>
              <a:gd name="connsiteX8" fmla="*/ 3904377 w 5283866"/>
              <a:gd name="connsiteY8" fmla="*/ 446120 h 4210442"/>
              <a:gd name="connsiteX9" fmla="*/ 4188933 w 5283866"/>
              <a:gd name="connsiteY9" fmla="*/ 520843 h 4210442"/>
              <a:gd name="connsiteX10" fmla="*/ 4465492 w 5283866"/>
              <a:gd name="connsiteY10" fmla="*/ 626449 h 4210442"/>
              <a:gd name="connsiteX11" fmla="*/ 4517606 w 5283866"/>
              <a:gd name="connsiteY11" fmla="*/ 670015 h 4210442"/>
              <a:gd name="connsiteX12" fmla="*/ 4948576 w 5283866"/>
              <a:gd name="connsiteY12" fmla="*/ 954847 h 4210442"/>
              <a:gd name="connsiteX13" fmla="*/ 4866132 w 5283866"/>
              <a:gd name="connsiteY13" fmla="*/ 1015233 h 4210442"/>
              <a:gd name="connsiteX14" fmla="*/ 5019164 w 5283866"/>
              <a:gd name="connsiteY14" fmla="*/ 1087474 h 4210442"/>
              <a:gd name="connsiteX15" fmla="*/ 5053630 w 5283866"/>
              <a:gd name="connsiteY15" fmla="*/ 1117806 h 4210442"/>
              <a:gd name="connsiteX16" fmla="*/ 5024404 w 5283866"/>
              <a:gd name="connsiteY16" fmla="*/ 1154202 h 4210442"/>
              <a:gd name="connsiteX17" fmla="*/ 4960984 w 5283866"/>
              <a:gd name="connsiteY17" fmla="*/ 1179569 h 4210442"/>
              <a:gd name="connsiteX18" fmla="*/ 4876887 w 5283866"/>
              <a:gd name="connsiteY18" fmla="*/ 1243814 h 4210442"/>
              <a:gd name="connsiteX19" fmla="*/ 4880195 w 5283866"/>
              <a:gd name="connsiteY19" fmla="*/ 1293998 h 4210442"/>
              <a:gd name="connsiteX20" fmla="*/ 4930104 w 5283866"/>
              <a:gd name="connsiteY20" fmla="*/ 1384991 h 4210442"/>
              <a:gd name="connsiteX21" fmla="*/ 4855103 w 5283866"/>
              <a:gd name="connsiteY21" fmla="*/ 1480119 h 4210442"/>
              <a:gd name="connsiteX22" fmla="*/ 4816500 w 5283866"/>
              <a:gd name="connsiteY22" fmla="*/ 1508242 h 4210442"/>
              <a:gd name="connsiteX23" fmla="*/ 4890949 w 5283866"/>
              <a:gd name="connsiteY23" fmla="*/ 1517893 h 4210442"/>
              <a:gd name="connsiteX24" fmla="*/ 4916868 w 5283866"/>
              <a:gd name="connsiteY24" fmla="*/ 1557599 h 4210442"/>
              <a:gd name="connsiteX25" fmla="*/ 4928448 w 5283866"/>
              <a:gd name="connsiteY25" fmla="*/ 1577453 h 4210442"/>
              <a:gd name="connsiteX26" fmla="*/ 4998760 w 5283866"/>
              <a:gd name="connsiteY26" fmla="*/ 1701809 h 4210442"/>
              <a:gd name="connsiteX27" fmla="*/ 4986903 w 5283866"/>
              <a:gd name="connsiteY27" fmla="*/ 1736550 h 4210442"/>
              <a:gd name="connsiteX28" fmla="*/ 4869716 w 5283866"/>
              <a:gd name="connsiteY28" fmla="*/ 1904472 h 4210442"/>
              <a:gd name="connsiteX29" fmla="*/ 4994348 w 5283866"/>
              <a:gd name="connsiteY29" fmla="*/ 1951346 h 4210442"/>
              <a:gd name="connsiteX30" fmla="*/ 5001792 w 5283866"/>
              <a:gd name="connsiteY30" fmla="*/ 2030756 h 4210442"/>
              <a:gd name="connsiteX31" fmla="*/ 5065212 w 5283866"/>
              <a:gd name="connsiteY31" fmla="*/ 2119543 h 4210442"/>
              <a:gd name="connsiteX32" fmla="*/ 5204732 w 5283866"/>
              <a:gd name="connsiteY32" fmla="*/ 2244450 h 4210442"/>
              <a:gd name="connsiteX33" fmla="*/ 5283866 w 5283866"/>
              <a:gd name="connsiteY33" fmla="*/ 2328272 h 4210442"/>
              <a:gd name="connsiteX34" fmla="*/ 5147380 w 5283866"/>
              <a:gd name="connsiteY34" fmla="*/ 2350606 h 4210442"/>
              <a:gd name="connsiteX35" fmla="*/ 5126148 w 5283866"/>
              <a:gd name="connsiteY35" fmla="*/ 2363566 h 4210442"/>
              <a:gd name="connsiteX36" fmla="*/ 5142417 w 5283866"/>
              <a:gd name="connsiteY36" fmla="*/ 2407682 h 4210442"/>
              <a:gd name="connsiteX37" fmla="*/ 5164200 w 5283866"/>
              <a:gd name="connsiteY37" fmla="*/ 2451526 h 4210442"/>
              <a:gd name="connsiteX38" fmla="*/ 5149034 w 5283866"/>
              <a:gd name="connsiteY38" fmla="*/ 2485992 h 4210442"/>
              <a:gd name="connsiteX39" fmla="*/ 5042601 w 5283866"/>
              <a:gd name="connsiteY39" fmla="*/ 2635164 h 4210442"/>
              <a:gd name="connsiteX40" fmla="*/ 4955194 w 5283866"/>
              <a:gd name="connsiteY40" fmla="*/ 2694445 h 4210442"/>
              <a:gd name="connsiteX41" fmla="*/ 4756116 w 5283866"/>
              <a:gd name="connsiteY41" fmla="*/ 2963836 h 4210442"/>
              <a:gd name="connsiteX42" fmla="*/ 4693523 w 5283866"/>
              <a:gd name="connsiteY42" fmla="*/ 3051244 h 4210442"/>
              <a:gd name="connsiteX43" fmla="*/ 4739848 w 5283866"/>
              <a:gd name="connsiteY43" fmla="*/ 3082125 h 4210442"/>
              <a:gd name="connsiteX44" fmla="*/ 4651060 w 5283866"/>
              <a:gd name="connsiteY44" fmla="*/ 3173670 h 4210442"/>
              <a:gd name="connsiteX45" fmla="*/ 4546556 w 5283866"/>
              <a:gd name="connsiteY45" fmla="*/ 3275413 h 4210442"/>
              <a:gd name="connsiteX46" fmla="*/ 4519261 w 5283866"/>
              <a:gd name="connsiteY46" fmla="*/ 3302437 h 4210442"/>
              <a:gd name="connsiteX47" fmla="*/ 2364961 w 5283866"/>
              <a:gd name="connsiteY47" fmla="*/ 4209597 h 4210442"/>
              <a:gd name="connsiteX48" fmla="*/ 1796951 w 5283866"/>
              <a:gd name="connsiteY48" fmla="*/ 4075867 h 4210442"/>
              <a:gd name="connsiteX49" fmla="*/ 1572227 w 5283866"/>
              <a:gd name="connsiteY49" fmla="*/ 3971917 h 4210442"/>
              <a:gd name="connsiteX50" fmla="*/ 1284364 w 5283866"/>
              <a:gd name="connsiteY50" fmla="*/ 3805097 h 4210442"/>
              <a:gd name="connsiteX51" fmla="*/ 976645 w 5283866"/>
              <a:gd name="connsiteY51" fmla="*/ 3670815 h 4210442"/>
              <a:gd name="connsiteX52" fmla="*/ 871866 w 5283866"/>
              <a:gd name="connsiteY52" fmla="*/ 3547839 h 4210442"/>
              <a:gd name="connsiteX53" fmla="*/ 835195 w 5283866"/>
              <a:gd name="connsiteY53" fmla="*/ 3513373 h 4210442"/>
              <a:gd name="connsiteX54" fmla="*/ 743375 w 5283866"/>
              <a:gd name="connsiteY54" fmla="*/ 3468427 h 4210442"/>
              <a:gd name="connsiteX55" fmla="*/ 583175 w 5283866"/>
              <a:gd name="connsiteY55" fmla="*/ 3371370 h 4210442"/>
              <a:gd name="connsiteX56" fmla="*/ 641906 w 5283866"/>
              <a:gd name="connsiteY56" fmla="*/ 3349311 h 4210442"/>
              <a:gd name="connsiteX57" fmla="*/ 810930 w 5283866"/>
              <a:gd name="connsiteY57" fmla="*/ 3408042 h 4210442"/>
              <a:gd name="connsiteX58" fmla="*/ 933908 w 5283866"/>
              <a:gd name="connsiteY58" fmla="*/ 3423758 h 4210442"/>
              <a:gd name="connsiteX59" fmla="*/ 760747 w 5283866"/>
              <a:gd name="connsiteY59" fmla="*/ 3321187 h 4210442"/>
              <a:gd name="connsiteX60" fmla="*/ 593101 w 5283866"/>
              <a:gd name="connsiteY60" fmla="*/ 3187731 h 4210442"/>
              <a:gd name="connsiteX61" fmla="*/ 722419 w 5283866"/>
              <a:gd name="connsiteY61" fmla="*/ 3213374 h 4210442"/>
              <a:gd name="connsiteX62" fmla="*/ 727934 w 5283866"/>
              <a:gd name="connsiteY62" fmla="*/ 3195451 h 4210442"/>
              <a:gd name="connsiteX63" fmla="*/ 615987 w 5283866"/>
              <a:gd name="connsiteY63" fmla="*/ 3036630 h 4210442"/>
              <a:gd name="connsiteX64" fmla="*/ 560564 w 5283866"/>
              <a:gd name="connsiteY64" fmla="*/ 2972660 h 4210442"/>
              <a:gd name="connsiteX65" fmla="*/ 311302 w 5283866"/>
              <a:gd name="connsiteY65" fmla="*/ 2779924 h 4210442"/>
              <a:gd name="connsiteX66" fmla="*/ 547882 w 5283866"/>
              <a:gd name="connsiteY66" fmla="*/ 2865952 h 4210442"/>
              <a:gd name="connsiteX67" fmla="*/ 303582 w 5283866"/>
              <a:gd name="connsiteY67" fmla="*/ 2678453 h 4210442"/>
              <a:gd name="connsiteX68" fmla="*/ 185016 w 5283866"/>
              <a:gd name="connsiteY68" fmla="*/ 2609244 h 4210442"/>
              <a:gd name="connsiteX69" fmla="*/ 154963 w 5283866"/>
              <a:gd name="connsiteY69" fmla="*/ 2568435 h 4210442"/>
              <a:gd name="connsiteX70" fmla="*/ 207627 w 5283866"/>
              <a:gd name="connsiteY70" fmla="*/ 2559612 h 4210442"/>
              <a:gd name="connsiteX71" fmla="*/ 369207 w 5283866"/>
              <a:gd name="connsiteY71" fmla="*/ 2575330 h 4210442"/>
              <a:gd name="connsiteX72" fmla="*/ 169852 w 5283866"/>
              <a:gd name="connsiteY72" fmla="*/ 2449319 h 4210442"/>
              <a:gd name="connsiteX73" fmla="*/ 319299 w 5283866"/>
              <a:gd name="connsiteY73" fmla="*/ 2468619 h 4210442"/>
              <a:gd name="connsiteX74" fmla="*/ 362313 w 5283866"/>
              <a:gd name="connsiteY74" fmla="*/ 2418988 h 4210442"/>
              <a:gd name="connsiteX75" fmla="*/ 431798 w 5283866"/>
              <a:gd name="connsiteY75" fmla="*/ 2338750 h 4210442"/>
              <a:gd name="connsiteX76" fmla="*/ 479775 w 5283866"/>
              <a:gd name="connsiteY76" fmla="*/ 2294082 h 4210442"/>
              <a:gd name="connsiteX77" fmla="*/ 499903 w 5283866"/>
              <a:gd name="connsiteY77" fmla="*/ 2153458 h 4210442"/>
              <a:gd name="connsiteX78" fmla="*/ 458544 w 5283866"/>
              <a:gd name="connsiteY78" fmla="*/ 1999599 h 4210442"/>
              <a:gd name="connsiteX79" fmla="*/ 346596 w 5283866"/>
              <a:gd name="connsiteY79" fmla="*/ 1921843 h 4210442"/>
              <a:gd name="connsiteX80" fmla="*/ 378857 w 5283866"/>
              <a:gd name="connsiteY80" fmla="*/ 1834435 h 4210442"/>
              <a:gd name="connsiteX81" fmla="*/ 617091 w 5283866"/>
              <a:gd name="connsiteY81" fmla="*/ 1887376 h 4210442"/>
              <a:gd name="connsiteX82" fmla="*/ 260568 w 5283866"/>
              <a:gd name="connsiteY82" fmla="*/ 1679198 h 4210442"/>
              <a:gd name="connsiteX83" fmla="*/ 320402 w 5283866"/>
              <a:gd name="connsiteY83" fmla="*/ 1668720 h 4210442"/>
              <a:gd name="connsiteX84" fmla="*/ 317920 w 5283866"/>
              <a:gd name="connsiteY84" fmla="*/ 1652452 h 4210442"/>
              <a:gd name="connsiteX85" fmla="*/ 321779 w 5283866"/>
              <a:gd name="connsiteY85" fmla="*/ 1552359 h 4210442"/>
              <a:gd name="connsiteX86" fmla="*/ 331707 w 5283866"/>
              <a:gd name="connsiteY86" fmla="*/ 1506313 h 4210442"/>
              <a:gd name="connsiteX87" fmla="*/ 315990 w 5283866"/>
              <a:gd name="connsiteY87" fmla="*/ 1453371 h 4210442"/>
              <a:gd name="connsiteX88" fmla="*/ 583450 w 5283866"/>
              <a:gd name="connsiteY88" fmla="*/ 1474052 h 4210442"/>
              <a:gd name="connsiteX89" fmla="*/ 699809 w 5283866"/>
              <a:gd name="connsiteY89" fmla="*/ 1461919 h 4210442"/>
              <a:gd name="connsiteX90" fmla="*/ 902750 w 5283866"/>
              <a:gd name="connsiteY90" fmla="*/ 1458612 h 4210442"/>
              <a:gd name="connsiteX91" fmla="*/ 996774 w 5283866"/>
              <a:gd name="connsiteY91" fmla="*/ 1468814 h 4210442"/>
              <a:gd name="connsiteX92" fmla="*/ 1077012 w 5283866"/>
              <a:gd name="connsiteY92" fmla="*/ 1455578 h 4210442"/>
              <a:gd name="connsiteX93" fmla="*/ 1000083 w 5283866"/>
              <a:gd name="connsiteY93" fmla="*/ 1393262 h 4210442"/>
              <a:gd name="connsiteX94" fmla="*/ 891720 w 5283866"/>
              <a:gd name="connsiteY94" fmla="*/ 1394089 h 4210442"/>
              <a:gd name="connsiteX95" fmla="*/ 814515 w 5283866"/>
              <a:gd name="connsiteY95" fmla="*/ 1353557 h 4210442"/>
              <a:gd name="connsiteX96" fmla="*/ 740895 w 5283866"/>
              <a:gd name="connsiteY96" fmla="*/ 1280211 h 4210442"/>
              <a:gd name="connsiteX97" fmla="*/ 481154 w 5283866"/>
              <a:gd name="connsiteY97" fmla="*/ 1163301 h 4210442"/>
              <a:gd name="connsiteX98" fmla="*/ 433728 w 5283866"/>
              <a:gd name="connsiteY98" fmla="*/ 1118909 h 4210442"/>
              <a:gd name="connsiteX99" fmla="*/ 1176276 w 5283866"/>
              <a:gd name="connsiteY99" fmla="*/ 1288484 h 4210442"/>
              <a:gd name="connsiteX100" fmla="*/ 946867 w 5283866"/>
              <a:gd name="connsiteY100" fmla="*/ 1217344 h 4210442"/>
              <a:gd name="connsiteX101" fmla="*/ 1102104 w 5283866"/>
              <a:gd name="connsiteY101" fmla="*/ 1230304 h 4210442"/>
              <a:gd name="connsiteX102" fmla="*/ 1188133 w 5283866"/>
              <a:gd name="connsiteY102" fmla="*/ 1182603 h 4210442"/>
              <a:gd name="connsiteX103" fmla="*/ 1187030 w 5283866"/>
              <a:gd name="connsiteY103" fmla="*/ 1169092 h 4210442"/>
              <a:gd name="connsiteX104" fmla="*/ 1123887 w 5283866"/>
              <a:gd name="connsiteY104" fmla="*/ 1124698 h 4210442"/>
              <a:gd name="connsiteX105" fmla="*/ 1086938 w 5283866"/>
              <a:gd name="connsiteY105" fmla="*/ 1096023 h 4210442"/>
              <a:gd name="connsiteX106" fmla="*/ 985744 w 5283866"/>
              <a:gd name="connsiteY106" fmla="*/ 992622 h 4210442"/>
              <a:gd name="connsiteX107" fmla="*/ 1057987 w 5283866"/>
              <a:gd name="connsiteY107" fmla="*/ 981594 h 4210442"/>
              <a:gd name="connsiteX108" fmla="*/ 1084733 w 5283866"/>
              <a:gd name="connsiteY108" fmla="*/ 960086 h 4210442"/>
              <a:gd name="connsiteX109" fmla="*/ 1064605 w 5283866"/>
              <a:gd name="connsiteY109" fmla="*/ 929756 h 4210442"/>
              <a:gd name="connsiteX110" fmla="*/ 840985 w 5283866"/>
              <a:gd name="connsiteY110" fmla="*/ 836558 h 4210442"/>
              <a:gd name="connsiteX111" fmla="*/ 823615 w 5283866"/>
              <a:gd name="connsiteY111" fmla="*/ 764315 h 4210442"/>
              <a:gd name="connsiteX112" fmla="*/ 865526 w 5283866"/>
              <a:gd name="connsiteY112" fmla="*/ 753562 h 4210442"/>
              <a:gd name="connsiteX113" fmla="*/ 914331 w 5283866"/>
              <a:gd name="connsiteY113" fmla="*/ 758525 h 4210442"/>
              <a:gd name="connsiteX114" fmla="*/ 875452 w 5283866"/>
              <a:gd name="connsiteY114" fmla="*/ 701724 h 4210442"/>
              <a:gd name="connsiteX115" fmla="*/ 717181 w 5283866"/>
              <a:gd name="connsiteY115" fmla="*/ 644371 h 4210442"/>
              <a:gd name="connsiteX116" fmla="*/ 755783 w 5283866"/>
              <a:gd name="connsiteY116" fmla="*/ 591707 h 4210442"/>
              <a:gd name="connsiteX117" fmla="*/ 0 w 5283866"/>
              <a:gd name="connsiteY117" fmla="*/ 352370 h 4210442"/>
              <a:gd name="connsiteX118" fmla="*/ 135937 w 5283866"/>
              <a:gd name="connsiteY118" fmla="*/ 349889 h 4210442"/>
              <a:gd name="connsiteX119" fmla="*/ 421595 w 5283866"/>
              <a:gd name="connsiteY119" fmla="*/ 385458 h 4210442"/>
              <a:gd name="connsiteX120" fmla="*/ 564424 w 5283866"/>
              <a:gd name="connsiteY120" fmla="*/ 379393 h 4210442"/>
              <a:gd name="connsiteX121" fmla="*/ 698432 w 5283866"/>
              <a:gd name="connsiteY121" fmla="*/ 398694 h 4210442"/>
              <a:gd name="connsiteX122" fmla="*/ 815067 w 5283866"/>
              <a:gd name="connsiteY122" fmla="*/ 398694 h 4210442"/>
              <a:gd name="connsiteX123" fmla="*/ 705876 w 5283866"/>
              <a:gd name="connsiteY123" fmla="*/ 370568 h 4210442"/>
              <a:gd name="connsiteX124" fmla="*/ 775360 w 5283866"/>
              <a:gd name="connsiteY124" fmla="*/ 345477 h 4210442"/>
              <a:gd name="connsiteX125" fmla="*/ 787493 w 5283866"/>
              <a:gd name="connsiteY125" fmla="*/ 315146 h 4210442"/>
              <a:gd name="connsiteX126" fmla="*/ 819202 w 5283866"/>
              <a:gd name="connsiteY126" fmla="*/ 291709 h 4210442"/>
              <a:gd name="connsiteX127" fmla="*/ 998705 w 5283866"/>
              <a:gd name="connsiteY127" fmla="*/ 303291 h 4210442"/>
              <a:gd name="connsiteX128" fmla="*/ 880139 w 5283866"/>
              <a:gd name="connsiteY128" fmla="*/ 206783 h 4210442"/>
              <a:gd name="connsiteX129" fmla="*/ 804037 w 5283866"/>
              <a:gd name="connsiteY129" fmla="*/ 190790 h 4210442"/>
              <a:gd name="connsiteX130" fmla="*/ 786666 w 5283866"/>
              <a:gd name="connsiteY130" fmla="*/ 149707 h 4210442"/>
              <a:gd name="connsiteX131" fmla="*/ 821960 w 5283866"/>
              <a:gd name="connsiteY131" fmla="*/ 140884 h 4210442"/>
              <a:gd name="connsiteX132" fmla="*/ 997325 w 5283866"/>
              <a:gd name="connsiteY132" fmla="*/ 174800 h 4210442"/>
              <a:gd name="connsiteX133" fmla="*/ 1026829 w 5283866"/>
              <a:gd name="connsiteY133" fmla="*/ 161287 h 4210442"/>
              <a:gd name="connsiteX134" fmla="*/ 696777 w 5283866"/>
              <a:gd name="connsiteY134" fmla="*/ 73604 h 4210442"/>
              <a:gd name="connsiteX135" fmla="*/ 701741 w 5283866"/>
              <a:gd name="connsiteY135" fmla="*/ 50444 h 4210442"/>
              <a:gd name="connsiteX136" fmla="*/ 992362 w 5283866"/>
              <a:gd name="connsiteY136" fmla="*/ 86289 h 4210442"/>
              <a:gd name="connsiteX137" fmla="*/ 806519 w 5283866"/>
              <a:gd name="connsiteY137" fmla="*/ 18183 h 4210442"/>
              <a:gd name="connsiteX138" fmla="*/ 839883 w 5283866"/>
              <a:gd name="connsiteY138" fmla="*/ 18 h 4210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5283866" h="4210442">
                <a:moveTo>
                  <a:pt x="839883" y="18"/>
                </a:moveTo>
                <a:cubicBezTo>
                  <a:pt x="851945" y="328"/>
                  <a:pt x="864423" y="4671"/>
                  <a:pt x="875727" y="6050"/>
                </a:cubicBezTo>
                <a:cubicBezTo>
                  <a:pt x="1125267" y="36932"/>
                  <a:pt x="1374804" y="70296"/>
                  <a:pt x="1624617" y="99799"/>
                </a:cubicBezTo>
                <a:cubicBezTo>
                  <a:pt x="1858164" y="127373"/>
                  <a:pt x="2093363" y="133714"/>
                  <a:pt x="2328012" y="148051"/>
                </a:cubicBezTo>
                <a:cubicBezTo>
                  <a:pt x="2612016" y="165424"/>
                  <a:pt x="2895470" y="189965"/>
                  <a:pt x="3177820" y="228566"/>
                </a:cubicBezTo>
                <a:cubicBezTo>
                  <a:pt x="3373866" y="255590"/>
                  <a:pt x="3571843" y="274338"/>
                  <a:pt x="3770646" y="252831"/>
                </a:cubicBezTo>
                <a:cubicBezTo>
                  <a:pt x="3780572" y="251727"/>
                  <a:pt x="3791878" y="248144"/>
                  <a:pt x="3800149" y="251727"/>
                </a:cubicBezTo>
                <a:cubicBezTo>
                  <a:pt x="3896658" y="291986"/>
                  <a:pt x="4001986" y="263033"/>
                  <a:pt x="4102076" y="288400"/>
                </a:cubicBezTo>
                <a:cubicBezTo>
                  <a:pt x="4076434" y="386286"/>
                  <a:pt x="3966416" y="378289"/>
                  <a:pt x="3904377" y="446120"/>
                </a:cubicBezTo>
                <a:cubicBezTo>
                  <a:pt x="4005570" y="473141"/>
                  <a:pt x="4096562" y="500439"/>
                  <a:pt x="4188933" y="520843"/>
                </a:cubicBezTo>
                <a:cubicBezTo>
                  <a:pt x="4286818" y="542350"/>
                  <a:pt x="4369813" y="600531"/>
                  <a:pt x="4465492" y="626449"/>
                </a:cubicBezTo>
                <a:cubicBezTo>
                  <a:pt x="4485897" y="631964"/>
                  <a:pt x="4510437" y="651264"/>
                  <a:pt x="4517606" y="670015"/>
                </a:cubicBezTo>
                <a:cubicBezTo>
                  <a:pt x="4540768" y="730677"/>
                  <a:pt x="5003171" y="900804"/>
                  <a:pt x="4948576" y="954847"/>
                </a:cubicBezTo>
                <a:cubicBezTo>
                  <a:pt x="4925966" y="977182"/>
                  <a:pt x="4896738" y="993174"/>
                  <a:pt x="4866132" y="1015233"/>
                </a:cubicBezTo>
                <a:cubicBezTo>
                  <a:pt x="4912180" y="1056869"/>
                  <a:pt x="4964017" y="1075067"/>
                  <a:pt x="5019164" y="1087474"/>
                </a:cubicBezTo>
                <a:cubicBezTo>
                  <a:pt x="5035708" y="1091335"/>
                  <a:pt x="5051977" y="1099055"/>
                  <a:pt x="5053630" y="1117806"/>
                </a:cubicBezTo>
                <a:cubicBezTo>
                  <a:pt x="5055284" y="1137382"/>
                  <a:pt x="5038464" y="1145101"/>
                  <a:pt x="5024404" y="1154202"/>
                </a:cubicBezTo>
                <a:cubicBezTo>
                  <a:pt x="5004826" y="1166885"/>
                  <a:pt x="4985800" y="1177916"/>
                  <a:pt x="4960984" y="1179569"/>
                </a:cubicBezTo>
                <a:cubicBezTo>
                  <a:pt x="4920176" y="1182051"/>
                  <a:pt x="4900600" y="1217344"/>
                  <a:pt x="4876887" y="1243814"/>
                </a:cubicBezTo>
                <a:cubicBezTo>
                  <a:pt x="4863652" y="1258705"/>
                  <a:pt x="4857034" y="1288759"/>
                  <a:pt x="4880195" y="1293998"/>
                </a:cubicBezTo>
                <a:cubicBezTo>
                  <a:pt x="4935892" y="1306682"/>
                  <a:pt x="4931480" y="1343355"/>
                  <a:pt x="4930104" y="1384991"/>
                </a:cubicBezTo>
                <a:cubicBezTo>
                  <a:pt x="4928173" y="1436553"/>
                  <a:pt x="4895360" y="1460265"/>
                  <a:pt x="4855103" y="1480119"/>
                </a:cubicBezTo>
                <a:cubicBezTo>
                  <a:pt x="4841316" y="1487011"/>
                  <a:pt x="4821740" y="1486735"/>
                  <a:pt x="4816500" y="1508242"/>
                </a:cubicBezTo>
                <a:cubicBezTo>
                  <a:pt x="4839110" y="1528648"/>
                  <a:pt x="4866684" y="1512103"/>
                  <a:pt x="4890949" y="1517893"/>
                </a:cubicBezTo>
                <a:cubicBezTo>
                  <a:pt x="4911077" y="1522581"/>
                  <a:pt x="4944441" y="1520100"/>
                  <a:pt x="4916868" y="1557599"/>
                </a:cubicBezTo>
                <a:cubicBezTo>
                  <a:pt x="4908870" y="1568352"/>
                  <a:pt x="4918245" y="1576625"/>
                  <a:pt x="4928448" y="1577453"/>
                </a:cubicBezTo>
                <a:cubicBezTo>
                  <a:pt x="5010066" y="1586000"/>
                  <a:pt x="4972566" y="1661827"/>
                  <a:pt x="4998760" y="1701809"/>
                </a:cubicBezTo>
                <a:cubicBezTo>
                  <a:pt x="5005928" y="1712836"/>
                  <a:pt x="4998208" y="1731862"/>
                  <a:pt x="4986903" y="1736550"/>
                </a:cubicBezTo>
                <a:cubicBezTo>
                  <a:pt x="4914660" y="1767432"/>
                  <a:pt x="4904735" y="1841053"/>
                  <a:pt x="4869716" y="1904472"/>
                </a:cubicBezTo>
                <a:cubicBezTo>
                  <a:pt x="4907768" y="1929562"/>
                  <a:pt x="4953264" y="1935077"/>
                  <a:pt x="4994348" y="1951346"/>
                </a:cubicBezTo>
                <a:cubicBezTo>
                  <a:pt x="5037087" y="1968441"/>
                  <a:pt x="5037087" y="1981125"/>
                  <a:pt x="5001792" y="2030756"/>
                </a:cubicBezTo>
                <a:cubicBezTo>
                  <a:pt x="5093611" y="2041511"/>
                  <a:pt x="5093611" y="2041511"/>
                  <a:pt x="5065212" y="2119543"/>
                </a:cubicBezTo>
                <a:cubicBezTo>
                  <a:pt x="5142142" y="2126712"/>
                  <a:pt x="5192876" y="2163660"/>
                  <a:pt x="5204732" y="2244450"/>
                </a:cubicBezTo>
                <a:cubicBezTo>
                  <a:pt x="5210523" y="2283604"/>
                  <a:pt x="5245265" y="2302077"/>
                  <a:pt x="5283866" y="2328272"/>
                </a:cubicBezTo>
                <a:cubicBezTo>
                  <a:pt x="5235890" y="2353641"/>
                  <a:pt x="5203354" y="2406580"/>
                  <a:pt x="5147380" y="2350606"/>
                </a:cubicBezTo>
                <a:cubicBezTo>
                  <a:pt x="5126976" y="2330203"/>
                  <a:pt x="5128904" y="2356121"/>
                  <a:pt x="5126148" y="2363566"/>
                </a:cubicBezTo>
                <a:cubicBezTo>
                  <a:pt x="5119532" y="2381764"/>
                  <a:pt x="5133316" y="2393897"/>
                  <a:pt x="5142417" y="2407682"/>
                </a:cubicBezTo>
                <a:cubicBezTo>
                  <a:pt x="5151240" y="2421470"/>
                  <a:pt x="5161718" y="2436083"/>
                  <a:pt x="5164200" y="2451526"/>
                </a:cubicBezTo>
                <a:cubicBezTo>
                  <a:pt x="5165852" y="2462279"/>
                  <a:pt x="5157858" y="2477994"/>
                  <a:pt x="5149034" y="2485992"/>
                </a:cubicBezTo>
                <a:cubicBezTo>
                  <a:pt x="5102710" y="2528178"/>
                  <a:pt x="5130284" y="2623031"/>
                  <a:pt x="5042601" y="2635164"/>
                </a:cubicBezTo>
                <a:cubicBezTo>
                  <a:pt x="5003171" y="2640677"/>
                  <a:pt x="4984146" y="2675420"/>
                  <a:pt x="4955194" y="2694445"/>
                </a:cubicBezTo>
                <a:cubicBezTo>
                  <a:pt x="4854552" y="2760897"/>
                  <a:pt x="4787272" y="2846375"/>
                  <a:pt x="4756116" y="2963836"/>
                </a:cubicBezTo>
                <a:cubicBezTo>
                  <a:pt x="4747568" y="2996372"/>
                  <a:pt x="4714754" y="3022569"/>
                  <a:pt x="4693523" y="3051244"/>
                </a:cubicBezTo>
                <a:cubicBezTo>
                  <a:pt x="4703726" y="3072199"/>
                  <a:pt x="4759424" y="3026979"/>
                  <a:pt x="4739848" y="3082125"/>
                </a:cubicBezTo>
                <a:cubicBezTo>
                  <a:pt x="4724958" y="3123486"/>
                  <a:pt x="4686906" y="3149129"/>
                  <a:pt x="4651060" y="3173670"/>
                </a:cubicBezTo>
                <a:cubicBezTo>
                  <a:pt x="4610252" y="3201518"/>
                  <a:pt x="4565032" y="3223852"/>
                  <a:pt x="4546556" y="3275413"/>
                </a:cubicBezTo>
                <a:cubicBezTo>
                  <a:pt x="4542697" y="3286444"/>
                  <a:pt x="4530288" y="3298024"/>
                  <a:pt x="4519261" y="3302437"/>
                </a:cubicBezTo>
                <a:cubicBezTo>
                  <a:pt x="3944081" y="4209875"/>
                  <a:pt x="2528194" y="4215939"/>
                  <a:pt x="2364961" y="4209597"/>
                </a:cubicBezTo>
                <a:cubicBezTo>
                  <a:pt x="2167260" y="4201602"/>
                  <a:pt x="1980313" y="4145627"/>
                  <a:pt x="1796951" y="4075867"/>
                </a:cubicBezTo>
                <a:cubicBezTo>
                  <a:pt x="1719469" y="4046365"/>
                  <a:pt x="1647505" y="4004453"/>
                  <a:pt x="1572227" y="3971917"/>
                </a:cubicBezTo>
                <a:cubicBezTo>
                  <a:pt x="1468277" y="3926971"/>
                  <a:pt x="1388040" y="3841219"/>
                  <a:pt x="1284364" y="3805097"/>
                </a:cubicBezTo>
                <a:cubicBezTo>
                  <a:pt x="1177655" y="3767873"/>
                  <a:pt x="1086388" y="3699767"/>
                  <a:pt x="976645" y="3670815"/>
                </a:cubicBezTo>
                <a:cubicBezTo>
                  <a:pt x="918742" y="3655375"/>
                  <a:pt x="862768" y="3627527"/>
                  <a:pt x="871866" y="3547839"/>
                </a:cubicBezTo>
                <a:cubicBezTo>
                  <a:pt x="874349" y="3525228"/>
                  <a:pt x="859184" y="3506755"/>
                  <a:pt x="835195" y="3513373"/>
                </a:cubicBezTo>
                <a:cubicBezTo>
                  <a:pt x="789424" y="3525780"/>
                  <a:pt x="768744" y="3492967"/>
                  <a:pt x="743375" y="3468427"/>
                </a:cubicBezTo>
                <a:cubicBezTo>
                  <a:pt x="698156" y="3424863"/>
                  <a:pt x="655142" y="3378540"/>
                  <a:pt x="583175" y="3371370"/>
                </a:cubicBezTo>
                <a:cubicBezTo>
                  <a:pt x="596961" y="3337178"/>
                  <a:pt x="620399" y="3342142"/>
                  <a:pt x="641906" y="3349311"/>
                </a:cubicBezTo>
                <a:cubicBezTo>
                  <a:pt x="698432" y="3368062"/>
                  <a:pt x="754405" y="3389293"/>
                  <a:pt x="810930" y="3408042"/>
                </a:cubicBezTo>
                <a:cubicBezTo>
                  <a:pt x="847878" y="3420175"/>
                  <a:pt x="884551" y="3437271"/>
                  <a:pt x="933908" y="3423758"/>
                </a:cubicBezTo>
                <a:cubicBezTo>
                  <a:pt x="891445" y="3354826"/>
                  <a:pt x="819202" y="3342418"/>
                  <a:pt x="760747" y="3321187"/>
                </a:cubicBezTo>
                <a:cubicBezTo>
                  <a:pt x="687678" y="3294441"/>
                  <a:pt x="644664" y="3243980"/>
                  <a:pt x="593101" y="3187731"/>
                </a:cubicBezTo>
                <a:cubicBezTo>
                  <a:pt x="646869" y="3174220"/>
                  <a:pt x="680233" y="3215581"/>
                  <a:pt x="722419" y="3213374"/>
                </a:cubicBezTo>
                <a:cubicBezTo>
                  <a:pt x="724627" y="3206207"/>
                  <a:pt x="728486" y="3195729"/>
                  <a:pt x="727934" y="3195451"/>
                </a:cubicBezTo>
                <a:cubicBezTo>
                  <a:pt x="659002" y="3164570"/>
                  <a:pt x="626741" y="3106666"/>
                  <a:pt x="615987" y="3036630"/>
                </a:cubicBezTo>
                <a:cubicBezTo>
                  <a:pt x="610473" y="3000510"/>
                  <a:pt x="585381" y="2989205"/>
                  <a:pt x="560564" y="2972660"/>
                </a:cubicBezTo>
                <a:cubicBezTo>
                  <a:pt x="473984" y="2913930"/>
                  <a:pt x="382441" y="2860713"/>
                  <a:pt x="311302" y="2779924"/>
                </a:cubicBezTo>
                <a:cubicBezTo>
                  <a:pt x="393471" y="2790677"/>
                  <a:pt x="459371" y="2843341"/>
                  <a:pt x="547882" y="2865952"/>
                </a:cubicBezTo>
                <a:cubicBezTo>
                  <a:pt x="477570" y="2777166"/>
                  <a:pt x="386577" y="2732222"/>
                  <a:pt x="303582" y="2678453"/>
                </a:cubicBezTo>
                <a:cubicBezTo>
                  <a:pt x="265806" y="2653913"/>
                  <a:pt x="230790" y="2622479"/>
                  <a:pt x="185016" y="2609244"/>
                </a:cubicBezTo>
                <a:cubicBezTo>
                  <a:pt x="168748" y="2604556"/>
                  <a:pt x="142002" y="2594630"/>
                  <a:pt x="154963" y="2568435"/>
                </a:cubicBezTo>
                <a:cubicBezTo>
                  <a:pt x="165990" y="2546654"/>
                  <a:pt x="187773" y="2553269"/>
                  <a:pt x="207627" y="2559612"/>
                </a:cubicBezTo>
                <a:cubicBezTo>
                  <a:pt x="255328" y="2575330"/>
                  <a:pt x="304685" y="2575604"/>
                  <a:pt x="369207" y="2575330"/>
                </a:cubicBezTo>
                <a:cubicBezTo>
                  <a:pt x="315163" y="2503363"/>
                  <a:pt x="216174" y="2524871"/>
                  <a:pt x="169852" y="2449319"/>
                </a:cubicBezTo>
                <a:cubicBezTo>
                  <a:pt x="227755" y="2436083"/>
                  <a:pt x="272424" y="2463381"/>
                  <a:pt x="319299" y="2468619"/>
                </a:cubicBezTo>
                <a:cubicBezTo>
                  <a:pt x="361761" y="2473307"/>
                  <a:pt x="372239" y="2460624"/>
                  <a:pt x="362313" y="2418988"/>
                </a:cubicBezTo>
                <a:cubicBezTo>
                  <a:pt x="346873" y="2354190"/>
                  <a:pt x="370034" y="2321102"/>
                  <a:pt x="431798" y="2338750"/>
                </a:cubicBezTo>
                <a:cubicBezTo>
                  <a:pt x="489149" y="2355293"/>
                  <a:pt x="495215" y="2331030"/>
                  <a:pt x="479775" y="2294082"/>
                </a:cubicBezTo>
                <a:cubicBezTo>
                  <a:pt x="457716" y="2240315"/>
                  <a:pt x="482807" y="2198678"/>
                  <a:pt x="499903" y="2153458"/>
                </a:cubicBezTo>
                <a:cubicBezTo>
                  <a:pt x="526099" y="2084525"/>
                  <a:pt x="515069" y="2050885"/>
                  <a:pt x="458544" y="1999599"/>
                </a:cubicBezTo>
                <a:cubicBezTo>
                  <a:pt x="426835" y="1970921"/>
                  <a:pt x="392645" y="1946658"/>
                  <a:pt x="346596" y="1921843"/>
                </a:cubicBezTo>
                <a:cubicBezTo>
                  <a:pt x="452753" y="1908331"/>
                  <a:pt x="341358" y="1862836"/>
                  <a:pt x="378857" y="1834435"/>
                </a:cubicBezTo>
                <a:cubicBezTo>
                  <a:pt x="453856" y="1822854"/>
                  <a:pt x="515069" y="1913294"/>
                  <a:pt x="617091" y="1887376"/>
                </a:cubicBezTo>
                <a:cubicBezTo>
                  <a:pt x="491080" y="1809066"/>
                  <a:pt x="351835" y="1783423"/>
                  <a:pt x="260568" y="1679198"/>
                </a:cubicBezTo>
                <a:cubicBezTo>
                  <a:pt x="281523" y="1655484"/>
                  <a:pt x="302479" y="1677543"/>
                  <a:pt x="320402" y="1668720"/>
                </a:cubicBezTo>
                <a:cubicBezTo>
                  <a:pt x="319850" y="1663205"/>
                  <a:pt x="321230" y="1654932"/>
                  <a:pt x="317920" y="1652452"/>
                </a:cubicBezTo>
                <a:cubicBezTo>
                  <a:pt x="249815" y="1595650"/>
                  <a:pt x="248711" y="1594273"/>
                  <a:pt x="321779" y="1552359"/>
                </a:cubicBezTo>
                <a:cubicBezTo>
                  <a:pt x="347424" y="1537746"/>
                  <a:pt x="345218" y="1524786"/>
                  <a:pt x="331707" y="1506313"/>
                </a:cubicBezTo>
                <a:cubicBezTo>
                  <a:pt x="322055" y="1493353"/>
                  <a:pt x="310475" y="1481772"/>
                  <a:pt x="315990" y="1453371"/>
                </a:cubicBezTo>
                <a:cubicBezTo>
                  <a:pt x="355971" y="1489769"/>
                  <a:pt x="549259" y="1477912"/>
                  <a:pt x="583450" y="1474052"/>
                </a:cubicBezTo>
                <a:cubicBezTo>
                  <a:pt x="621777" y="1469917"/>
                  <a:pt x="659553" y="1452269"/>
                  <a:pt x="699809" y="1461919"/>
                </a:cubicBezTo>
                <a:cubicBezTo>
                  <a:pt x="732070" y="1469641"/>
                  <a:pt x="881516" y="1544364"/>
                  <a:pt x="902750" y="1458612"/>
                </a:cubicBezTo>
                <a:cubicBezTo>
                  <a:pt x="903853" y="1454475"/>
                  <a:pt x="964237" y="1464127"/>
                  <a:pt x="996774" y="1468814"/>
                </a:cubicBezTo>
                <a:cubicBezTo>
                  <a:pt x="1025451" y="1472674"/>
                  <a:pt x="1057712" y="1489769"/>
                  <a:pt x="1077012" y="1455578"/>
                </a:cubicBezTo>
                <a:cubicBezTo>
                  <a:pt x="1088317" y="1435450"/>
                  <a:pt x="1041719" y="1396571"/>
                  <a:pt x="1000083" y="1393262"/>
                </a:cubicBezTo>
                <a:cubicBezTo>
                  <a:pt x="963961" y="1390229"/>
                  <a:pt x="926186" y="1385817"/>
                  <a:pt x="891720" y="1394089"/>
                </a:cubicBezTo>
                <a:cubicBezTo>
                  <a:pt x="849258" y="1404017"/>
                  <a:pt x="826372" y="1388024"/>
                  <a:pt x="814515" y="1353557"/>
                </a:cubicBezTo>
                <a:cubicBezTo>
                  <a:pt x="801280" y="1315506"/>
                  <a:pt x="775911" y="1297858"/>
                  <a:pt x="740895" y="1280211"/>
                </a:cubicBezTo>
                <a:cubicBezTo>
                  <a:pt x="655967" y="1237474"/>
                  <a:pt x="574352" y="1188118"/>
                  <a:pt x="481154" y="1163301"/>
                </a:cubicBezTo>
                <a:cubicBezTo>
                  <a:pt x="462679" y="1158337"/>
                  <a:pt x="442276" y="1151719"/>
                  <a:pt x="433728" y="1118909"/>
                </a:cubicBezTo>
                <a:cubicBezTo>
                  <a:pt x="686023" y="1167987"/>
                  <a:pt x="915984" y="1295929"/>
                  <a:pt x="1176276" y="1288484"/>
                </a:cubicBezTo>
                <a:cubicBezTo>
                  <a:pt x="1105137" y="1247950"/>
                  <a:pt x="1022694" y="1245745"/>
                  <a:pt x="946867" y="1217344"/>
                </a:cubicBezTo>
                <a:cubicBezTo>
                  <a:pt x="1000635" y="1196113"/>
                  <a:pt x="1051094" y="1218172"/>
                  <a:pt x="1102104" y="1230304"/>
                </a:cubicBezTo>
                <a:cubicBezTo>
                  <a:pt x="1144843" y="1240230"/>
                  <a:pt x="1183446" y="1241885"/>
                  <a:pt x="1188133" y="1182603"/>
                </a:cubicBezTo>
                <a:cubicBezTo>
                  <a:pt x="1186478" y="1178742"/>
                  <a:pt x="1186754" y="1173780"/>
                  <a:pt x="1187030" y="1169092"/>
                </a:cubicBezTo>
                <a:cubicBezTo>
                  <a:pt x="1172690" y="1144552"/>
                  <a:pt x="1150358" y="1131868"/>
                  <a:pt x="1123887" y="1124698"/>
                </a:cubicBezTo>
                <a:cubicBezTo>
                  <a:pt x="1107894" y="1120286"/>
                  <a:pt x="1086663" y="1113668"/>
                  <a:pt x="1086938" y="1096023"/>
                </a:cubicBezTo>
                <a:cubicBezTo>
                  <a:pt x="1087765" y="1030674"/>
                  <a:pt x="1036756" y="1011647"/>
                  <a:pt x="985744" y="992622"/>
                </a:cubicBezTo>
                <a:cubicBezTo>
                  <a:pt x="1014145" y="960086"/>
                  <a:pt x="1036479" y="984074"/>
                  <a:pt x="1057987" y="981594"/>
                </a:cubicBezTo>
                <a:cubicBezTo>
                  <a:pt x="1072049" y="979939"/>
                  <a:pt x="1084733" y="976906"/>
                  <a:pt x="1084733" y="960086"/>
                </a:cubicBezTo>
                <a:cubicBezTo>
                  <a:pt x="1085008" y="946023"/>
                  <a:pt x="1078390" y="930030"/>
                  <a:pt x="1064605" y="929756"/>
                </a:cubicBezTo>
                <a:cubicBezTo>
                  <a:pt x="978300" y="927273"/>
                  <a:pt x="930599" y="836833"/>
                  <a:pt x="840985" y="836558"/>
                </a:cubicBezTo>
                <a:cubicBezTo>
                  <a:pt x="787493" y="836558"/>
                  <a:pt x="868834" y="785547"/>
                  <a:pt x="823615" y="764315"/>
                </a:cubicBezTo>
                <a:cubicBezTo>
                  <a:pt x="813687" y="759628"/>
                  <a:pt x="849533" y="752460"/>
                  <a:pt x="865526" y="753562"/>
                </a:cubicBezTo>
                <a:cubicBezTo>
                  <a:pt x="881242" y="754665"/>
                  <a:pt x="895304" y="768175"/>
                  <a:pt x="914331" y="758525"/>
                </a:cubicBezTo>
                <a:cubicBezTo>
                  <a:pt x="924808" y="724059"/>
                  <a:pt x="897787" y="711375"/>
                  <a:pt x="875452" y="701724"/>
                </a:cubicBezTo>
                <a:cubicBezTo>
                  <a:pt x="823889" y="679390"/>
                  <a:pt x="773706" y="652369"/>
                  <a:pt x="717181" y="644371"/>
                </a:cubicBezTo>
                <a:cubicBezTo>
                  <a:pt x="697053" y="641614"/>
                  <a:pt x="746133" y="604666"/>
                  <a:pt x="755783" y="591707"/>
                </a:cubicBezTo>
                <a:cubicBezTo>
                  <a:pt x="528304" y="455496"/>
                  <a:pt x="254778" y="462388"/>
                  <a:pt x="0" y="352370"/>
                </a:cubicBezTo>
                <a:cubicBezTo>
                  <a:pt x="56250" y="330864"/>
                  <a:pt x="97610" y="346580"/>
                  <a:pt x="135937" y="349889"/>
                </a:cubicBezTo>
                <a:cubicBezTo>
                  <a:pt x="231615" y="358160"/>
                  <a:pt x="326193" y="375256"/>
                  <a:pt x="421595" y="385458"/>
                </a:cubicBezTo>
                <a:cubicBezTo>
                  <a:pt x="468469" y="390421"/>
                  <a:pt x="512035" y="409172"/>
                  <a:pt x="564424" y="379393"/>
                </a:cubicBezTo>
                <a:cubicBezTo>
                  <a:pt x="599443" y="359540"/>
                  <a:pt x="655418" y="381046"/>
                  <a:pt x="698432" y="398694"/>
                </a:cubicBezTo>
                <a:cubicBezTo>
                  <a:pt x="734000" y="413307"/>
                  <a:pt x="767916" y="417167"/>
                  <a:pt x="815067" y="398694"/>
                </a:cubicBezTo>
                <a:cubicBezTo>
                  <a:pt x="772328" y="387389"/>
                  <a:pt x="739515" y="377463"/>
                  <a:pt x="705876" y="370568"/>
                </a:cubicBezTo>
                <a:cubicBezTo>
                  <a:pt x="679130" y="365055"/>
                  <a:pt x="742825" y="342719"/>
                  <a:pt x="775360" y="345477"/>
                </a:cubicBezTo>
                <a:cubicBezTo>
                  <a:pt x="820857" y="349337"/>
                  <a:pt x="795214" y="335000"/>
                  <a:pt x="787493" y="315146"/>
                </a:cubicBezTo>
                <a:cubicBezTo>
                  <a:pt x="779221" y="293915"/>
                  <a:pt x="803761" y="287298"/>
                  <a:pt x="819202" y="291709"/>
                </a:cubicBezTo>
                <a:cubicBezTo>
                  <a:pt x="878484" y="309081"/>
                  <a:pt x="937491" y="278474"/>
                  <a:pt x="998705" y="303291"/>
                </a:cubicBezTo>
                <a:cubicBezTo>
                  <a:pt x="983263" y="242077"/>
                  <a:pt x="949899" y="215331"/>
                  <a:pt x="880139" y="206783"/>
                </a:cubicBezTo>
                <a:cubicBezTo>
                  <a:pt x="853944" y="203475"/>
                  <a:pt x="826647" y="208438"/>
                  <a:pt x="804037" y="190790"/>
                </a:cubicBezTo>
                <a:cubicBezTo>
                  <a:pt x="791076" y="180590"/>
                  <a:pt x="776463" y="168457"/>
                  <a:pt x="786666" y="149707"/>
                </a:cubicBezTo>
                <a:cubicBezTo>
                  <a:pt x="793834" y="136471"/>
                  <a:pt x="809276" y="136471"/>
                  <a:pt x="821960" y="140884"/>
                </a:cubicBezTo>
                <a:cubicBezTo>
                  <a:pt x="878761" y="160461"/>
                  <a:pt x="938043" y="167630"/>
                  <a:pt x="997325" y="174800"/>
                </a:cubicBezTo>
                <a:cubicBezTo>
                  <a:pt x="1006426" y="175902"/>
                  <a:pt x="1016626" y="179487"/>
                  <a:pt x="1026829" y="161287"/>
                </a:cubicBezTo>
                <a:cubicBezTo>
                  <a:pt x="915984" y="131783"/>
                  <a:pt x="810655" y="89872"/>
                  <a:pt x="696777" y="73604"/>
                </a:cubicBezTo>
                <a:cubicBezTo>
                  <a:pt x="698432" y="65884"/>
                  <a:pt x="700086" y="58164"/>
                  <a:pt x="701741" y="50444"/>
                </a:cubicBezTo>
                <a:cubicBezTo>
                  <a:pt x="790801" y="61471"/>
                  <a:pt x="879864" y="72501"/>
                  <a:pt x="992362" y="86289"/>
                </a:cubicBezTo>
                <a:cubicBezTo>
                  <a:pt x="923153" y="42446"/>
                  <a:pt x="857805" y="57060"/>
                  <a:pt x="806519" y="18183"/>
                </a:cubicBezTo>
                <a:cubicBezTo>
                  <a:pt x="816170" y="3431"/>
                  <a:pt x="827820" y="-292"/>
                  <a:pt x="839883" y="18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1" descr="Slika na kojoj se prikazuje simbol, logotip, tekst, Font&#10;&#10;Opis je automatski generiran">
            <a:extLst>
              <a:ext uri="{FF2B5EF4-FFF2-40B4-BE49-F238E27FC236}">
                <a16:creationId xmlns:a16="http://schemas.microsoft.com/office/drawing/2014/main" id="{25F89663-2467-0C1B-57DA-399D63807AF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8796831" y="2514946"/>
            <a:ext cx="2751667" cy="2751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Dijagram 4">
            <a:extLst>
              <a:ext uri="{FF2B5EF4-FFF2-40B4-BE49-F238E27FC236}">
                <a16:creationId xmlns:a16="http://schemas.microsoft.com/office/drawing/2014/main" id="{44F065B1-5367-EEA9-63AF-7220286870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92717136"/>
              </p:ext>
            </p:extLst>
          </p:nvPr>
        </p:nvGraphicFramePr>
        <p:xfrm>
          <a:off x="838201" y="2013625"/>
          <a:ext cx="7154882" cy="46390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79682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AED6722-2FF6-7AC2-FF30-E164F74F2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/>
              <a:t>ALTPRO d.o.o. Certifikatom naglašava dugogodišnju izvoznu izvrsnost</a:t>
            </a:r>
          </a:p>
        </p:txBody>
      </p:sp>
      <p:pic>
        <p:nvPicPr>
          <p:cNvPr id="5" name="Rezervirano mjesto sadržaja 4" descr="Slika na kojoj se prikazuje tekst, karta, snimka zaslona, softver&#10;&#10;Opis je automatski generiran">
            <a:extLst>
              <a:ext uri="{FF2B5EF4-FFF2-40B4-BE49-F238E27FC236}">
                <a16:creationId xmlns:a16="http://schemas.microsoft.com/office/drawing/2014/main" id="{68C86950-742B-643F-449F-EFCDFD008A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89" t="8414" r="1052" b="4118"/>
          <a:stretch/>
        </p:blipFill>
        <p:spPr>
          <a:xfrm>
            <a:off x="2142836" y="1948873"/>
            <a:ext cx="7693891" cy="4228090"/>
          </a:xfrm>
        </p:spPr>
      </p:pic>
    </p:spTree>
    <p:extLst>
      <p:ext uri="{BB962C8B-B14F-4D97-AF65-F5344CB8AC3E}">
        <p14:creationId xmlns:p14="http://schemas.microsoft.com/office/powerpoint/2010/main" val="357225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827DD-BD2C-B9E7-DCF2-6195B856F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POTVRDE O PRAVU NA </a:t>
            </a:r>
            <a:br>
              <a:rPr lang="hr-HR" dirty="0"/>
            </a:br>
            <a:r>
              <a:rPr lang="en-US" dirty="0"/>
              <a:t>CERTIFIKAT IZVOZNE IZVRSNOSTI</a:t>
            </a:r>
          </a:p>
        </p:txBody>
      </p:sp>
      <p:pic>
        <p:nvPicPr>
          <p:cNvPr id="4" name="Slika 12" descr="Slika na kojoj se prikazuje tekst, snimka zaslona, softver, Ikona na računalu&#10;&#10;Opis je automatski generiran">
            <a:extLst>
              <a:ext uri="{FF2B5EF4-FFF2-40B4-BE49-F238E27FC236}">
                <a16:creationId xmlns:a16="http://schemas.microsoft.com/office/drawing/2014/main" id="{D2CF55BB-A487-0506-2D0D-CDDD4F492B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93" t="17851" r="33176" b="6741"/>
          <a:stretch/>
        </p:blipFill>
        <p:spPr>
          <a:xfrm>
            <a:off x="1348033" y="1998482"/>
            <a:ext cx="3199607" cy="4081808"/>
          </a:xfrm>
          <a:prstGeom prst="rect">
            <a:avLst/>
          </a:prstGeom>
        </p:spPr>
      </p:pic>
      <p:pic>
        <p:nvPicPr>
          <p:cNvPr id="5" name="Rezervirano mjesto sadržaja 17" descr="Slika na kojoj se prikazuje tekst, snimka zaslona, softver, Ikona na računalu&#10;&#10;Opis je automatski generiran">
            <a:extLst>
              <a:ext uri="{FF2B5EF4-FFF2-40B4-BE49-F238E27FC236}">
                <a16:creationId xmlns:a16="http://schemas.microsoft.com/office/drawing/2014/main" id="{B6D98888-0363-54C4-14FE-31DD76A848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13" t="18868" r="32985" b="7195"/>
          <a:stretch/>
        </p:blipFill>
        <p:spPr>
          <a:xfrm>
            <a:off x="5033348" y="1998481"/>
            <a:ext cx="2809753" cy="4081809"/>
          </a:xfrm>
          <a:prstGeom prst="rect">
            <a:avLst/>
          </a:prstGeom>
        </p:spPr>
      </p:pic>
      <p:pic>
        <p:nvPicPr>
          <p:cNvPr id="6" name="Slika 10" descr="Slika na kojoj se prikazuje tekst, snimka zaslona, softver, Ikona na računalu&#10;&#10;Opis je automatski generiran">
            <a:extLst>
              <a:ext uri="{FF2B5EF4-FFF2-40B4-BE49-F238E27FC236}">
                <a16:creationId xmlns:a16="http://schemas.microsoft.com/office/drawing/2014/main" id="{4C340291-5B6C-84E0-E1E3-07E6A757BC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73" t="18538" r="33476" b="6833"/>
          <a:stretch/>
        </p:blipFill>
        <p:spPr>
          <a:xfrm>
            <a:off x="8052354" y="1998481"/>
            <a:ext cx="2981141" cy="4081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129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8">
            <a:extLst>
              <a:ext uri="{FF2B5EF4-FFF2-40B4-BE49-F238E27FC236}">
                <a16:creationId xmlns:a16="http://schemas.microsoft.com/office/drawing/2014/main" id="{AA866F0E-F54B-4BF5-8A88-7D97BD45F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0">
            <a:extLst>
              <a:ext uri="{FF2B5EF4-FFF2-40B4-BE49-F238E27FC236}">
                <a16:creationId xmlns:a16="http://schemas.microsoft.com/office/drawing/2014/main" id="{8229EC50-E910-4AE2-9EEA-604A81EF61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6941221 w 12192000"/>
              <a:gd name="connsiteY0" fmla="*/ 2015186 h 6858000"/>
              <a:gd name="connsiteX1" fmla="*/ 6907857 w 12192000"/>
              <a:gd name="connsiteY1" fmla="*/ 2033351 h 6858000"/>
              <a:gd name="connsiteX2" fmla="*/ 7093700 w 12192000"/>
              <a:gd name="connsiteY2" fmla="*/ 2101457 h 6858000"/>
              <a:gd name="connsiteX3" fmla="*/ 6803079 w 12192000"/>
              <a:gd name="connsiteY3" fmla="*/ 2065612 h 6858000"/>
              <a:gd name="connsiteX4" fmla="*/ 6798115 w 12192000"/>
              <a:gd name="connsiteY4" fmla="*/ 2088772 h 6858000"/>
              <a:gd name="connsiteX5" fmla="*/ 7128167 w 12192000"/>
              <a:gd name="connsiteY5" fmla="*/ 2176455 h 6858000"/>
              <a:gd name="connsiteX6" fmla="*/ 7098663 w 12192000"/>
              <a:gd name="connsiteY6" fmla="*/ 2189968 h 6858000"/>
              <a:gd name="connsiteX7" fmla="*/ 6923298 w 12192000"/>
              <a:gd name="connsiteY7" fmla="*/ 2156052 h 6858000"/>
              <a:gd name="connsiteX8" fmla="*/ 6888004 w 12192000"/>
              <a:gd name="connsiteY8" fmla="*/ 2164875 h 6858000"/>
              <a:gd name="connsiteX9" fmla="*/ 6905375 w 12192000"/>
              <a:gd name="connsiteY9" fmla="*/ 2205958 h 6858000"/>
              <a:gd name="connsiteX10" fmla="*/ 6981477 w 12192000"/>
              <a:gd name="connsiteY10" fmla="*/ 2221951 h 6858000"/>
              <a:gd name="connsiteX11" fmla="*/ 7100043 w 12192000"/>
              <a:gd name="connsiteY11" fmla="*/ 2318459 h 6858000"/>
              <a:gd name="connsiteX12" fmla="*/ 6920540 w 12192000"/>
              <a:gd name="connsiteY12" fmla="*/ 2306877 h 6858000"/>
              <a:gd name="connsiteX13" fmla="*/ 6888831 w 12192000"/>
              <a:gd name="connsiteY13" fmla="*/ 2330314 h 6858000"/>
              <a:gd name="connsiteX14" fmla="*/ 6876698 w 12192000"/>
              <a:gd name="connsiteY14" fmla="*/ 2360645 h 6858000"/>
              <a:gd name="connsiteX15" fmla="*/ 6807214 w 12192000"/>
              <a:gd name="connsiteY15" fmla="*/ 2385736 h 6858000"/>
              <a:gd name="connsiteX16" fmla="*/ 6916405 w 12192000"/>
              <a:gd name="connsiteY16" fmla="*/ 2413862 h 6858000"/>
              <a:gd name="connsiteX17" fmla="*/ 6799770 w 12192000"/>
              <a:gd name="connsiteY17" fmla="*/ 2413862 h 6858000"/>
              <a:gd name="connsiteX18" fmla="*/ 6665762 w 12192000"/>
              <a:gd name="connsiteY18" fmla="*/ 2394561 h 6858000"/>
              <a:gd name="connsiteX19" fmla="*/ 6522933 w 12192000"/>
              <a:gd name="connsiteY19" fmla="*/ 2400626 h 6858000"/>
              <a:gd name="connsiteX20" fmla="*/ 6237275 w 12192000"/>
              <a:gd name="connsiteY20" fmla="*/ 2365057 h 6858000"/>
              <a:gd name="connsiteX21" fmla="*/ 6101338 w 12192000"/>
              <a:gd name="connsiteY21" fmla="*/ 2367538 h 6858000"/>
              <a:gd name="connsiteX22" fmla="*/ 6857121 w 12192000"/>
              <a:gd name="connsiteY22" fmla="*/ 2606875 h 6858000"/>
              <a:gd name="connsiteX23" fmla="*/ 6818519 w 12192000"/>
              <a:gd name="connsiteY23" fmla="*/ 2659539 h 6858000"/>
              <a:gd name="connsiteX24" fmla="*/ 6976790 w 12192000"/>
              <a:gd name="connsiteY24" fmla="*/ 2716892 h 6858000"/>
              <a:gd name="connsiteX25" fmla="*/ 7015669 w 12192000"/>
              <a:gd name="connsiteY25" fmla="*/ 2773693 h 6858000"/>
              <a:gd name="connsiteX26" fmla="*/ 6966864 w 12192000"/>
              <a:gd name="connsiteY26" fmla="*/ 2768730 h 6858000"/>
              <a:gd name="connsiteX27" fmla="*/ 6924953 w 12192000"/>
              <a:gd name="connsiteY27" fmla="*/ 2779483 h 6858000"/>
              <a:gd name="connsiteX28" fmla="*/ 6942323 w 12192000"/>
              <a:gd name="connsiteY28" fmla="*/ 2851726 h 6858000"/>
              <a:gd name="connsiteX29" fmla="*/ 7165943 w 12192000"/>
              <a:gd name="connsiteY29" fmla="*/ 2944924 h 6858000"/>
              <a:gd name="connsiteX30" fmla="*/ 7186071 w 12192000"/>
              <a:gd name="connsiteY30" fmla="*/ 2975254 h 6858000"/>
              <a:gd name="connsiteX31" fmla="*/ 7159325 w 12192000"/>
              <a:gd name="connsiteY31" fmla="*/ 2996762 h 6858000"/>
              <a:gd name="connsiteX32" fmla="*/ 7087082 w 12192000"/>
              <a:gd name="connsiteY32" fmla="*/ 3007790 h 6858000"/>
              <a:gd name="connsiteX33" fmla="*/ 7188276 w 12192000"/>
              <a:gd name="connsiteY33" fmla="*/ 3111191 h 6858000"/>
              <a:gd name="connsiteX34" fmla="*/ 7225225 w 12192000"/>
              <a:gd name="connsiteY34" fmla="*/ 3139866 h 6858000"/>
              <a:gd name="connsiteX35" fmla="*/ 7288368 w 12192000"/>
              <a:gd name="connsiteY35" fmla="*/ 3184260 h 6858000"/>
              <a:gd name="connsiteX36" fmla="*/ 7289471 w 12192000"/>
              <a:gd name="connsiteY36" fmla="*/ 3197771 h 6858000"/>
              <a:gd name="connsiteX37" fmla="*/ 7203442 w 12192000"/>
              <a:gd name="connsiteY37" fmla="*/ 3245472 h 6858000"/>
              <a:gd name="connsiteX38" fmla="*/ 7048205 w 12192000"/>
              <a:gd name="connsiteY38" fmla="*/ 3232512 h 6858000"/>
              <a:gd name="connsiteX39" fmla="*/ 7277614 w 12192000"/>
              <a:gd name="connsiteY39" fmla="*/ 3303652 h 6858000"/>
              <a:gd name="connsiteX40" fmla="*/ 6535066 w 12192000"/>
              <a:gd name="connsiteY40" fmla="*/ 3134077 h 6858000"/>
              <a:gd name="connsiteX41" fmla="*/ 6582492 w 12192000"/>
              <a:gd name="connsiteY41" fmla="*/ 3178469 h 6858000"/>
              <a:gd name="connsiteX42" fmla="*/ 6842233 w 12192000"/>
              <a:gd name="connsiteY42" fmla="*/ 3295379 h 6858000"/>
              <a:gd name="connsiteX43" fmla="*/ 6915853 w 12192000"/>
              <a:gd name="connsiteY43" fmla="*/ 3368725 h 6858000"/>
              <a:gd name="connsiteX44" fmla="*/ 6993058 w 12192000"/>
              <a:gd name="connsiteY44" fmla="*/ 3409257 h 6858000"/>
              <a:gd name="connsiteX45" fmla="*/ 7101421 w 12192000"/>
              <a:gd name="connsiteY45" fmla="*/ 3408430 h 6858000"/>
              <a:gd name="connsiteX46" fmla="*/ 7178350 w 12192000"/>
              <a:gd name="connsiteY46" fmla="*/ 3470746 h 6858000"/>
              <a:gd name="connsiteX47" fmla="*/ 7098112 w 12192000"/>
              <a:gd name="connsiteY47" fmla="*/ 3483982 h 6858000"/>
              <a:gd name="connsiteX48" fmla="*/ 7004088 w 12192000"/>
              <a:gd name="connsiteY48" fmla="*/ 3473780 h 6858000"/>
              <a:gd name="connsiteX49" fmla="*/ 6801147 w 12192000"/>
              <a:gd name="connsiteY49" fmla="*/ 3477087 h 6858000"/>
              <a:gd name="connsiteX50" fmla="*/ 6684788 w 12192000"/>
              <a:gd name="connsiteY50" fmla="*/ 3489220 h 6858000"/>
              <a:gd name="connsiteX51" fmla="*/ 6417328 w 12192000"/>
              <a:gd name="connsiteY51" fmla="*/ 3468539 h 6858000"/>
              <a:gd name="connsiteX52" fmla="*/ 6433045 w 12192000"/>
              <a:gd name="connsiteY52" fmla="*/ 3521481 h 6858000"/>
              <a:gd name="connsiteX53" fmla="*/ 6423117 w 12192000"/>
              <a:gd name="connsiteY53" fmla="*/ 3567527 h 6858000"/>
              <a:gd name="connsiteX54" fmla="*/ 6419258 w 12192000"/>
              <a:gd name="connsiteY54" fmla="*/ 3667620 h 6858000"/>
              <a:gd name="connsiteX55" fmla="*/ 6421740 w 12192000"/>
              <a:gd name="connsiteY55" fmla="*/ 3683888 h 6858000"/>
              <a:gd name="connsiteX56" fmla="*/ 6361906 w 12192000"/>
              <a:gd name="connsiteY56" fmla="*/ 3694366 h 6858000"/>
              <a:gd name="connsiteX57" fmla="*/ 6718429 w 12192000"/>
              <a:gd name="connsiteY57" fmla="*/ 3902544 h 6858000"/>
              <a:gd name="connsiteX58" fmla="*/ 6480195 w 12192000"/>
              <a:gd name="connsiteY58" fmla="*/ 3849603 h 6858000"/>
              <a:gd name="connsiteX59" fmla="*/ 6447934 w 12192000"/>
              <a:gd name="connsiteY59" fmla="*/ 3937011 h 6858000"/>
              <a:gd name="connsiteX60" fmla="*/ 6559882 w 12192000"/>
              <a:gd name="connsiteY60" fmla="*/ 4014767 h 6858000"/>
              <a:gd name="connsiteX61" fmla="*/ 6601241 w 12192000"/>
              <a:gd name="connsiteY61" fmla="*/ 4168626 h 6858000"/>
              <a:gd name="connsiteX62" fmla="*/ 6581113 w 12192000"/>
              <a:gd name="connsiteY62" fmla="*/ 4309250 h 6858000"/>
              <a:gd name="connsiteX63" fmla="*/ 6533136 w 12192000"/>
              <a:gd name="connsiteY63" fmla="*/ 4353918 h 6858000"/>
              <a:gd name="connsiteX64" fmla="*/ 6463651 w 12192000"/>
              <a:gd name="connsiteY64" fmla="*/ 4434156 h 6858000"/>
              <a:gd name="connsiteX65" fmla="*/ 6420637 w 12192000"/>
              <a:gd name="connsiteY65" fmla="*/ 4483787 h 6858000"/>
              <a:gd name="connsiteX66" fmla="*/ 6271190 w 12192000"/>
              <a:gd name="connsiteY66" fmla="*/ 4464487 h 6858000"/>
              <a:gd name="connsiteX67" fmla="*/ 6470545 w 12192000"/>
              <a:gd name="connsiteY67" fmla="*/ 4590498 h 6858000"/>
              <a:gd name="connsiteX68" fmla="*/ 6308965 w 12192000"/>
              <a:gd name="connsiteY68" fmla="*/ 4574780 h 6858000"/>
              <a:gd name="connsiteX69" fmla="*/ 6256301 w 12192000"/>
              <a:gd name="connsiteY69" fmla="*/ 4583603 h 6858000"/>
              <a:gd name="connsiteX70" fmla="*/ 6286354 w 12192000"/>
              <a:gd name="connsiteY70" fmla="*/ 4624412 h 6858000"/>
              <a:gd name="connsiteX71" fmla="*/ 6404920 w 12192000"/>
              <a:gd name="connsiteY71" fmla="*/ 4693621 h 6858000"/>
              <a:gd name="connsiteX72" fmla="*/ 6649220 w 12192000"/>
              <a:gd name="connsiteY72" fmla="*/ 4881120 h 6858000"/>
              <a:gd name="connsiteX73" fmla="*/ 6412640 w 12192000"/>
              <a:gd name="connsiteY73" fmla="*/ 4795092 h 6858000"/>
              <a:gd name="connsiteX74" fmla="*/ 6661902 w 12192000"/>
              <a:gd name="connsiteY74" fmla="*/ 4987828 h 6858000"/>
              <a:gd name="connsiteX75" fmla="*/ 6717325 w 12192000"/>
              <a:gd name="connsiteY75" fmla="*/ 5051798 h 6858000"/>
              <a:gd name="connsiteX76" fmla="*/ 6829272 w 12192000"/>
              <a:gd name="connsiteY76" fmla="*/ 5210619 h 6858000"/>
              <a:gd name="connsiteX77" fmla="*/ 6823757 w 12192000"/>
              <a:gd name="connsiteY77" fmla="*/ 5228542 h 6858000"/>
              <a:gd name="connsiteX78" fmla="*/ 6694439 w 12192000"/>
              <a:gd name="connsiteY78" fmla="*/ 5202899 h 6858000"/>
              <a:gd name="connsiteX79" fmla="*/ 6862085 w 12192000"/>
              <a:gd name="connsiteY79" fmla="*/ 5336355 h 6858000"/>
              <a:gd name="connsiteX80" fmla="*/ 7035246 w 12192000"/>
              <a:gd name="connsiteY80" fmla="*/ 5438926 h 6858000"/>
              <a:gd name="connsiteX81" fmla="*/ 6912268 w 12192000"/>
              <a:gd name="connsiteY81" fmla="*/ 5423210 h 6858000"/>
              <a:gd name="connsiteX82" fmla="*/ 6743244 w 12192000"/>
              <a:gd name="connsiteY82" fmla="*/ 5364479 h 6858000"/>
              <a:gd name="connsiteX83" fmla="*/ 6684513 w 12192000"/>
              <a:gd name="connsiteY83" fmla="*/ 5386538 h 6858000"/>
              <a:gd name="connsiteX84" fmla="*/ 6844713 w 12192000"/>
              <a:gd name="connsiteY84" fmla="*/ 5483595 h 6858000"/>
              <a:gd name="connsiteX85" fmla="*/ 6936533 w 12192000"/>
              <a:gd name="connsiteY85" fmla="*/ 5528541 h 6858000"/>
              <a:gd name="connsiteX86" fmla="*/ 6973204 w 12192000"/>
              <a:gd name="connsiteY86" fmla="*/ 5563007 h 6858000"/>
              <a:gd name="connsiteX87" fmla="*/ 7077983 w 12192000"/>
              <a:gd name="connsiteY87" fmla="*/ 5685983 h 6858000"/>
              <a:gd name="connsiteX88" fmla="*/ 7385702 w 12192000"/>
              <a:gd name="connsiteY88" fmla="*/ 5820265 h 6858000"/>
              <a:gd name="connsiteX89" fmla="*/ 7673565 w 12192000"/>
              <a:gd name="connsiteY89" fmla="*/ 5987085 h 6858000"/>
              <a:gd name="connsiteX90" fmla="*/ 7898289 w 12192000"/>
              <a:gd name="connsiteY90" fmla="*/ 6091035 h 6858000"/>
              <a:gd name="connsiteX91" fmla="*/ 8466299 w 12192000"/>
              <a:gd name="connsiteY91" fmla="*/ 6224765 h 6858000"/>
              <a:gd name="connsiteX92" fmla="*/ 10620599 w 12192000"/>
              <a:gd name="connsiteY92" fmla="*/ 5317605 h 6858000"/>
              <a:gd name="connsiteX93" fmla="*/ 10647894 w 12192000"/>
              <a:gd name="connsiteY93" fmla="*/ 5290581 h 6858000"/>
              <a:gd name="connsiteX94" fmla="*/ 10752398 w 12192000"/>
              <a:gd name="connsiteY94" fmla="*/ 5188838 h 6858000"/>
              <a:gd name="connsiteX95" fmla="*/ 10841186 w 12192000"/>
              <a:gd name="connsiteY95" fmla="*/ 5097293 h 6858000"/>
              <a:gd name="connsiteX96" fmla="*/ 10794861 w 12192000"/>
              <a:gd name="connsiteY96" fmla="*/ 5066412 h 6858000"/>
              <a:gd name="connsiteX97" fmla="*/ 10857454 w 12192000"/>
              <a:gd name="connsiteY97" fmla="*/ 4979004 h 6858000"/>
              <a:gd name="connsiteX98" fmla="*/ 11056532 w 12192000"/>
              <a:gd name="connsiteY98" fmla="*/ 4709613 h 6858000"/>
              <a:gd name="connsiteX99" fmla="*/ 11143939 w 12192000"/>
              <a:gd name="connsiteY99" fmla="*/ 4650332 h 6858000"/>
              <a:gd name="connsiteX100" fmla="*/ 11250372 w 12192000"/>
              <a:gd name="connsiteY100" fmla="*/ 4501160 h 6858000"/>
              <a:gd name="connsiteX101" fmla="*/ 11265538 w 12192000"/>
              <a:gd name="connsiteY101" fmla="*/ 4466694 h 6858000"/>
              <a:gd name="connsiteX102" fmla="*/ 11243755 w 12192000"/>
              <a:gd name="connsiteY102" fmla="*/ 4422850 h 6858000"/>
              <a:gd name="connsiteX103" fmla="*/ 11227486 w 12192000"/>
              <a:gd name="connsiteY103" fmla="*/ 4378734 h 6858000"/>
              <a:gd name="connsiteX104" fmla="*/ 11248718 w 12192000"/>
              <a:gd name="connsiteY104" fmla="*/ 4365774 h 6858000"/>
              <a:gd name="connsiteX105" fmla="*/ 11385204 w 12192000"/>
              <a:gd name="connsiteY105" fmla="*/ 4343440 h 6858000"/>
              <a:gd name="connsiteX106" fmla="*/ 11306070 w 12192000"/>
              <a:gd name="connsiteY106" fmla="*/ 4259618 h 6858000"/>
              <a:gd name="connsiteX107" fmla="*/ 11166550 w 12192000"/>
              <a:gd name="connsiteY107" fmla="*/ 4134711 h 6858000"/>
              <a:gd name="connsiteX108" fmla="*/ 11103130 w 12192000"/>
              <a:gd name="connsiteY108" fmla="*/ 4045924 h 6858000"/>
              <a:gd name="connsiteX109" fmla="*/ 11095686 w 12192000"/>
              <a:gd name="connsiteY109" fmla="*/ 3966514 h 6858000"/>
              <a:gd name="connsiteX110" fmla="*/ 10971054 w 12192000"/>
              <a:gd name="connsiteY110" fmla="*/ 3919640 h 6858000"/>
              <a:gd name="connsiteX111" fmla="*/ 11088241 w 12192000"/>
              <a:gd name="connsiteY111" fmla="*/ 3751718 h 6858000"/>
              <a:gd name="connsiteX112" fmla="*/ 11100098 w 12192000"/>
              <a:gd name="connsiteY112" fmla="*/ 3716977 h 6858000"/>
              <a:gd name="connsiteX113" fmla="*/ 11029786 w 12192000"/>
              <a:gd name="connsiteY113" fmla="*/ 3592621 h 6858000"/>
              <a:gd name="connsiteX114" fmla="*/ 11018206 w 12192000"/>
              <a:gd name="connsiteY114" fmla="*/ 3572767 h 6858000"/>
              <a:gd name="connsiteX115" fmla="*/ 10992287 w 12192000"/>
              <a:gd name="connsiteY115" fmla="*/ 3533061 h 6858000"/>
              <a:gd name="connsiteX116" fmla="*/ 10917838 w 12192000"/>
              <a:gd name="connsiteY116" fmla="*/ 3523410 h 6858000"/>
              <a:gd name="connsiteX117" fmla="*/ 10956441 w 12192000"/>
              <a:gd name="connsiteY117" fmla="*/ 3495287 h 6858000"/>
              <a:gd name="connsiteX118" fmla="*/ 11031442 w 12192000"/>
              <a:gd name="connsiteY118" fmla="*/ 3400159 h 6858000"/>
              <a:gd name="connsiteX119" fmla="*/ 10981533 w 12192000"/>
              <a:gd name="connsiteY119" fmla="*/ 3309166 h 6858000"/>
              <a:gd name="connsiteX120" fmla="*/ 10978225 w 12192000"/>
              <a:gd name="connsiteY120" fmla="*/ 3258982 h 6858000"/>
              <a:gd name="connsiteX121" fmla="*/ 11062322 w 12192000"/>
              <a:gd name="connsiteY121" fmla="*/ 3194737 h 6858000"/>
              <a:gd name="connsiteX122" fmla="*/ 11125742 w 12192000"/>
              <a:gd name="connsiteY122" fmla="*/ 3169370 h 6858000"/>
              <a:gd name="connsiteX123" fmla="*/ 11154968 w 12192000"/>
              <a:gd name="connsiteY123" fmla="*/ 3132974 h 6858000"/>
              <a:gd name="connsiteX124" fmla="*/ 11120502 w 12192000"/>
              <a:gd name="connsiteY124" fmla="*/ 3102642 h 6858000"/>
              <a:gd name="connsiteX125" fmla="*/ 10967470 w 12192000"/>
              <a:gd name="connsiteY125" fmla="*/ 3030401 h 6858000"/>
              <a:gd name="connsiteX126" fmla="*/ 11049914 w 12192000"/>
              <a:gd name="connsiteY126" fmla="*/ 2970015 h 6858000"/>
              <a:gd name="connsiteX127" fmla="*/ 10618944 w 12192000"/>
              <a:gd name="connsiteY127" fmla="*/ 2685183 h 6858000"/>
              <a:gd name="connsiteX128" fmla="*/ 10566830 w 12192000"/>
              <a:gd name="connsiteY128" fmla="*/ 2641617 h 6858000"/>
              <a:gd name="connsiteX129" fmla="*/ 10290271 w 12192000"/>
              <a:gd name="connsiteY129" fmla="*/ 2536011 h 6858000"/>
              <a:gd name="connsiteX130" fmla="*/ 10005715 w 12192000"/>
              <a:gd name="connsiteY130" fmla="*/ 2461288 h 6858000"/>
              <a:gd name="connsiteX131" fmla="*/ 10203414 w 12192000"/>
              <a:gd name="connsiteY131" fmla="*/ 2303568 h 6858000"/>
              <a:gd name="connsiteX132" fmla="*/ 9901487 w 12192000"/>
              <a:gd name="connsiteY132" fmla="*/ 2266895 h 6858000"/>
              <a:gd name="connsiteX133" fmla="*/ 9871984 w 12192000"/>
              <a:gd name="connsiteY133" fmla="*/ 2267999 h 6858000"/>
              <a:gd name="connsiteX134" fmla="*/ 9279158 w 12192000"/>
              <a:gd name="connsiteY134" fmla="*/ 2243734 h 6858000"/>
              <a:gd name="connsiteX135" fmla="*/ 8429350 w 12192000"/>
              <a:gd name="connsiteY135" fmla="*/ 2163219 h 6858000"/>
              <a:gd name="connsiteX136" fmla="*/ 7725955 w 12192000"/>
              <a:gd name="connsiteY136" fmla="*/ 2114967 h 6858000"/>
              <a:gd name="connsiteX137" fmla="*/ 6977065 w 12192000"/>
              <a:gd name="connsiteY137" fmla="*/ 2021218 h 6858000"/>
              <a:gd name="connsiteX138" fmla="*/ 6941221 w 12192000"/>
              <a:gd name="connsiteY138" fmla="*/ 2015186 h 6858000"/>
              <a:gd name="connsiteX139" fmla="*/ 0 w 12192000"/>
              <a:gd name="connsiteY139" fmla="*/ 0 h 6858000"/>
              <a:gd name="connsiteX140" fmla="*/ 12192000 w 12192000"/>
              <a:gd name="connsiteY140" fmla="*/ 0 h 6858000"/>
              <a:gd name="connsiteX141" fmla="*/ 12192000 w 12192000"/>
              <a:gd name="connsiteY141" fmla="*/ 6858000 h 6858000"/>
              <a:gd name="connsiteX142" fmla="*/ 0 w 12192000"/>
              <a:gd name="connsiteY14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12192000" h="6858000">
                <a:moveTo>
                  <a:pt x="6941221" y="2015186"/>
                </a:moveTo>
                <a:cubicBezTo>
                  <a:pt x="6929158" y="2014876"/>
                  <a:pt x="6917508" y="2018599"/>
                  <a:pt x="6907857" y="2033351"/>
                </a:cubicBezTo>
                <a:cubicBezTo>
                  <a:pt x="6959143" y="2072228"/>
                  <a:pt x="7024491" y="2057614"/>
                  <a:pt x="7093700" y="2101457"/>
                </a:cubicBezTo>
                <a:cubicBezTo>
                  <a:pt x="6981202" y="2087669"/>
                  <a:pt x="6892139" y="2076639"/>
                  <a:pt x="6803079" y="2065612"/>
                </a:cubicBezTo>
                <a:cubicBezTo>
                  <a:pt x="6801424" y="2073332"/>
                  <a:pt x="6799770" y="2081052"/>
                  <a:pt x="6798115" y="2088772"/>
                </a:cubicBezTo>
                <a:cubicBezTo>
                  <a:pt x="6911993" y="2105040"/>
                  <a:pt x="7017322" y="2146951"/>
                  <a:pt x="7128167" y="2176455"/>
                </a:cubicBezTo>
                <a:cubicBezTo>
                  <a:pt x="7117964" y="2194655"/>
                  <a:pt x="7107764" y="2191070"/>
                  <a:pt x="7098663" y="2189968"/>
                </a:cubicBezTo>
                <a:cubicBezTo>
                  <a:pt x="7039381" y="2182798"/>
                  <a:pt x="6980099" y="2175629"/>
                  <a:pt x="6923298" y="2156052"/>
                </a:cubicBezTo>
                <a:cubicBezTo>
                  <a:pt x="6910614" y="2151639"/>
                  <a:pt x="6895172" y="2151639"/>
                  <a:pt x="6888004" y="2164875"/>
                </a:cubicBezTo>
                <a:cubicBezTo>
                  <a:pt x="6877801" y="2183625"/>
                  <a:pt x="6892414" y="2195758"/>
                  <a:pt x="6905375" y="2205958"/>
                </a:cubicBezTo>
                <a:cubicBezTo>
                  <a:pt x="6927985" y="2223606"/>
                  <a:pt x="6955282" y="2218643"/>
                  <a:pt x="6981477" y="2221951"/>
                </a:cubicBezTo>
                <a:cubicBezTo>
                  <a:pt x="7051237" y="2230499"/>
                  <a:pt x="7084601" y="2257245"/>
                  <a:pt x="7100043" y="2318459"/>
                </a:cubicBezTo>
                <a:cubicBezTo>
                  <a:pt x="7038829" y="2293642"/>
                  <a:pt x="6979822" y="2324249"/>
                  <a:pt x="6920540" y="2306877"/>
                </a:cubicBezTo>
                <a:cubicBezTo>
                  <a:pt x="6905099" y="2302466"/>
                  <a:pt x="6880559" y="2309083"/>
                  <a:pt x="6888831" y="2330314"/>
                </a:cubicBezTo>
                <a:cubicBezTo>
                  <a:pt x="6896552" y="2350168"/>
                  <a:pt x="6922195" y="2364505"/>
                  <a:pt x="6876698" y="2360645"/>
                </a:cubicBezTo>
                <a:cubicBezTo>
                  <a:pt x="6844163" y="2357887"/>
                  <a:pt x="6780468" y="2380223"/>
                  <a:pt x="6807214" y="2385736"/>
                </a:cubicBezTo>
                <a:cubicBezTo>
                  <a:pt x="6840853" y="2392631"/>
                  <a:pt x="6873666" y="2402557"/>
                  <a:pt x="6916405" y="2413862"/>
                </a:cubicBezTo>
                <a:cubicBezTo>
                  <a:pt x="6869254" y="2432335"/>
                  <a:pt x="6835338" y="2428475"/>
                  <a:pt x="6799770" y="2413862"/>
                </a:cubicBezTo>
                <a:cubicBezTo>
                  <a:pt x="6756756" y="2396214"/>
                  <a:pt x="6700781" y="2374708"/>
                  <a:pt x="6665762" y="2394561"/>
                </a:cubicBezTo>
                <a:cubicBezTo>
                  <a:pt x="6613373" y="2424340"/>
                  <a:pt x="6569807" y="2405589"/>
                  <a:pt x="6522933" y="2400626"/>
                </a:cubicBezTo>
                <a:cubicBezTo>
                  <a:pt x="6427531" y="2390424"/>
                  <a:pt x="6332953" y="2373328"/>
                  <a:pt x="6237275" y="2365057"/>
                </a:cubicBezTo>
                <a:cubicBezTo>
                  <a:pt x="6198948" y="2361748"/>
                  <a:pt x="6157588" y="2346032"/>
                  <a:pt x="6101338" y="2367538"/>
                </a:cubicBezTo>
                <a:cubicBezTo>
                  <a:pt x="6356116" y="2477556"/>
                  <a:pt x="6629642" y="2470664"/>
                  <a:pt x="6857121" y="2606875"/>
                </a:cubicBezTo>
                <a:cubicBezTo>
                  <a:pt x="6847471" y="2619834"/>
                  <a:pt x="6798391" y="2656782"/>
                  <a:pt x="6818519" y="2659539"/>
                </a:cubicBezTo>
                <a:cubicBezTo>
                  <a:pt x="6875044" y="2667537"/>
                  <a:pt x="6925227" y="2694558"/>
                  <a:pt x="6976790" y="2716892"/>
                </a:cubicBezTo>
                <a:cubicBezTo>
                  <a:pt x="6999125" y="2726543"/>
                  <a:pt x="7026146" y="2739227"/>
                  <a:pt x="7015669" y="2773693"/>
                </a:cubicBezTo>
                <a:cubicBezTo>
                  <a:pt x="6996642" y="2783343"/>
                  <a:pt x="6982580" y="2769833"/>
                  <a:pt x="6966864" y="2768730"/>
                </a:cubicBezTo>
                <a:cubicBezTo>
                  <a:pt x="6950871" y="2767628"/>
                  <a:pt x="6915025" y="2774796"/>
                  <a:pt x="6924953" y="2779483"/>
                </a:cubicBezTo>
                <a:cubicBezTo>
                  <a:pt x="6970172" y="2800715"/>
                  <a:pt x="6888831" y="2851726"/>
                  <a:pt x="6942323" y="2851726"/>
                </a:cubicBezTo>
                <a:cubicBezTo>
                  <a:pt x="7031937" y="2852001"/>
                  <a:pt x="7079638" y="2942441"/>
                  <a:pt x="7165943" y="2944924"/>
                </a:cubicBezTo>
                <a:cubicBezTo>
                  <a:pt x="7179728" y="2945198"/>
                  <a:pt x="7186346" y="2961191"/>
                  <a:pt x="7186071" y="2975254"/>
                </a:cubicBezTo>
                <a:cubicBezTo>
                  <a:pt x="7186071" y="2992074"/>
                  <a:pt x="7173387" y="2995107"/>
                  <a:pt x="7159325" y="2996762"/>
                </a:cubicBezTo>
                <a:cubicBezTo>
                  <a:pt x="7137817" y="2999242"/>
                  <a:pt x="7115483" y="2975254"/>
                  <a:pt x="7087082" y="3007790"/>
                </a:cubicBezTo>
                <a:cubicBezTo>
                  <a:pt x="7138094" y="3026815"/>
                  <a:pt x="7189103" y="3045842"/>
                  <a:pt x="7188276" y="3111191"/>
                </a:cubicBezTo>
                <a:cubicBezTo>
                  <a:pt x="7188001" y="3128836"/>
                  <a:pt x="7209232" y="3135454"/>
                  <a:pt x="7225225" y="3139866"/>
                </a:cubicBezTo>
                <a:cubicBezTo>
                  <a:pt x="7251696" y="3147036"/>
                  <a:pt x="7274028" y="3159720"/>
                  <a:pt x="7288368" y="3184260"/>
                </a:cubicBezTo>
                <a:cubicBezTo>
                  <a:pt x="7288092" y="3188948"/>
                  <a:pt x="7287816" y="3193910"/>
                  <a:pt x="7289471" y="3197771"/>
                </a:cubicBezTo>
                <a:cubicBezTo>
                  <a:pt x="7284784" y="3257053"/>
                  <a:pt x="7246181" y="3255398"/>
                  <a:pt x="7203442" y="3245472"/>
                </a:cubicBezTo>
                <a:cubicBezTo>
                  <a:pt x="7152432" y="3233340"/>
                  <a:pt x="7101973" y="3211281"/>
                  <a:pt x="7048205" y="3232512"/>
                </a:cubicBezTo>
                <a:cubicBezTo>
                  <a:pt x="7124032" y="3260913"/>
                  <a:pt x="7206475" y="3263118"/>
                  <a:pt x="7277614" y="3303652"/>
                </a:cubicBezTo>
                <a:cubicBezTo>
                  <a:pt x="7017322" y="3311097"/>
                  <a:pt x="6787361" y="3183155"/>
                  <a:pt x="6535066" y="3134077"/>
                </a:cubicBezTo>
                <a:cubicBezTo>
                  <a:pt x="6543614" y="3166887"/>
                  <a:pt x="6564017" y="3173505"/>
                  <a:pt x="6582492" y="3178469"/>
                </a:cubicBezTo>
                <a:cubicBezTo>
                  <a:pt x="6675690" y="3203286"/>
                  <a:pt x="6757305" y="3252642"/>
                  <a:pt x="6842233" y="3295379"/>
                </a:cubicBezTo>
                <a:cubicBezTo>
                  <a:pt x="6877249" y="3313026"/>
                  <a:pt x="6902618" y="3330674"/>
                  <a:pt x="6915853" y="3368725"/>
                </a:cubicBezTo>
                <a:cubicBezTo>
                  <a:pt x="6927710" y="3403192"/>
                  <a:pt x="6950596" y="3419185"/>
                  <a:pt x="6993058" y="3409257"/>
                </a:cubicBezTo>
                <a:cubicBezTo>
                  <a:pt x="7027524" y="3400985"/>
                  <a:pt x="7065299" y="3405397"/>
                  <a:pt x="7101421" y="3408430"/>
                </a:cubicBezTo>
                <a:cubicBezTo>
                  <a:pt x="7143057" y="3411739"/>
                  <a:pt x="7189655" y="3450618"/>
                  <a:pt x="7178350" y="3470746"/>
                </a:cubicBezTo>
                <a:cubicBezTo>
                  <a:pt x="7159050" y="3504937"/>
                  <a:pt x="7126789" y="3487842"/>
                  <a:pt x="7098112" y="3483982"/>
                </a:cubicBezTo>
                <a:cubicBezTo>
                  <a:pt x="7065575" y="3479295"/>
                  <a:pt x="7005191" y="3469643"/>
                  <a:pt x="7004088" y="3473780"/>
                </a:cubicBezTo>
                <a:cubicBezTo>
                  <a:pt x="6982854" y="3559532"/>
                  <a:pt x="6833408" y="3484809"/>
                  <a:pt x="6801147" y="3477087"/>
                </a:cubicBezTo>
                <a:cubicBezTo>
                  <a:pt x="6760891" y="3467437"/>
                  <a:pt x="6723115" y="3485085"/>
                  <a:pt x="6684788" y="3489220"/>
                </a:cubicBezTo>
                <a:cubicBezTo>
                  <a:pt x="6650597" y="3493080"/>
                  <a:pt x="6457309" y="3504937"/>
                  <a:pt x="6417328" y="3468539"/>
                </a:cubicBezTo>
                <a:cubicBezTo>
                  <a:pt x="6411813" y="3496940"/>
                  <a:pt x="6423393" y="3508521"/>
                  <a:pt x="6433045" y="3521481"/>
                </a:cubicBezTo>
                <a:cubicBezTo>
                  <a:pt x="6446556" y="3539954"/>
                  <a:pt x="6448762" y="3552914"/>
                  <a:pt x="6423117" y="3567527"/>
                </a:cubicBezTo>
                <a:cubicBezTo>
                  <a:pt x="6350049" y="3609441"/>
                  <a:pt x="6351153" y="3610818"/>
                  <a:pt x="6419258" y="3667620"/>
                </a:cubicBezTo>
                <a:cubicBezTo>
                  <a:pt x="6422568" y="3670100"/>
                  <a:pt x="6421188" y="3678373"/>
                  <a:pt x="6421740" y="3683888"/>
                </a:cubicBezTo>
                <a:cubicBezTo>
                  <a:pt x="6403817" y="3692711"/>
                  <a:pt x="6382861" y="3670652"/>
                  <a:pt x="6361906" y="3694366"/>
                </a:cubicBezTo>
                <a:cubicBezTo>
                  <a:pt x="6453173" y="3798591"/>
                  <a:pt x="6592418" y="3824234"/>
                  <a:pt x="6718429" y="3902544"/>
                </a:cubicBezTo>
                <a:cubicBezTo>
                  <a:pt x="6616407" y="3928462"/>
                  <a:pt x="6555194" y="3838022"/>
                  <a:pt x="6480195" y="3849603"/>
                </a:cubicBezTo>
                <a:cubicBezTo>
                  <a:pt x="6442696" y="3878004"/>
                  <a:pt x="6554091" y="3923499"/>
                  <a:pt x="6447934" y="3937011"/>
                </a:cubicBezTo>
                <a:cubicBezTo>
                  <a:pt x="6493983" y="3961826"/>
                  <a:pt x="6528173" y="3986089"/>
                  <a:pt x="6559882" y="4014767"/>
                </a:cubicBezTo>
                <a:cubicBezTo>
                  <a:pt x="6616407" y="4066053"/>
                  <a:pt x="6627437" y="4099693"/>
                  <a:pt x="6601241" y="4168626"/>
                </a:cubicBezTo>
                <a:cubicBezTo>
                  <a:pt x="6584145" y="4213846"/>
                  <a:pt x="6559054" y="4255483"/>
                  <a:pt x="6581113" y="4309250"/>
                </a:cubicBezTo>
                <a:cubicBezTo>
                  <a:pt x="6596553" y="4346198"/>
                  <a:pt x="6590487" y="4370461"/>
                  <a:pt x="6533136" y="4353918"/>
                </a:cubicBezTo>
                <a:cubicBezTo>
                  <a:pt x="6471372" y="4336270"/>
                  <a:pt x="6448211" y="4369358"/>
                  <a:pt x="6463651" y="4434156"/>
                </a:cubicBezTo>
                <a:cubicBezTo>
                  <a:pt x="6473577" y="4475792"/>
                  <a:pt x="6463099" y="4488475"/>
                  <a:pt x="6420637" y="4483787"/>
                </a:cubicBezTo>
                <a:cubicBezTo>
                  <a:pt x="6373762" y="4478549"/>
                  <a:pt x="6329093" y="4451251"/>
                  <a:pt x="6271190" y="4464487"/>
                </a:cubicBezTo>
                <a:cubicBezTo>
                  <a:pt x="6317512" y="4540039"/>
                  <a:pt x="6416501" y="4518531"/>
                  <a:pt x="6470545" y="4590498"/>
                </a:cubicBezTo>
                <a:cubicBezTo>
                  <a:pt x="6406023" y="4590772"/>
                  <a:pt x="6356666" y="4590498"/>
                  <a:pt x="6308965" y="4574780"/>
                </a:cubicBezTo>
                <a:cubicBezTo>
                  <a:pt x="6289111" y="4568437"/>
                  <a:pt x="6267328" y="4561822"/>
                  <a:pt x="6256301" y="4583603"/>
                </a:cubicBezTo>
                <a:cubicBezTo>
                  <a:pt x="6243340" y="4609798"/>
                  <a:pt x="6270086" y="4619724"/>
                  <a:pt x="6286354" y="4624412"/>
                </a:cubicBezTo>
                <a:cubicBezTo>
                  <a:pt x="6332128" y="4637647"/>
                  <a:pt x="6367144" y="4669081"/>
                  <a:pt x="6404920" y="4693621"/>
                </a:cubicBezTo>
                <a:cubicBezTo>
                  <a:pt x="6487915" y="4747390"/>
                  <a:pt x="6578908" y="4792334"/>
                  <a:pt x="6649220" y="4881120"/>
                </a:cubicBezTo>
                <a:cubicBezTo>
                  <a:pt x="6560709" y="4858509"/>
                  <a:pt x="6494809" y="4805845"/>
                  <a:pt x="6412640" y="4795092"/>
                </a:cubicBezTo>
                <a:cubicBezTo>
                  <a:pt x="6483779" y="4875881"/>
                  <a:pt x="6575322" y="4929098"/>
                  <a:pt x="6661902" y="4987828"/>
                </a:cubicBezTo>
                <a:cubicBezTo>
                  <a:pt x="6686719" y="5004373"/>
                  <a:pt x="6711811" y="5015678"/>
                  <a:pt x="6717325" y="5051798"/>
                </a:cubicBezTo>
                <a:cubicBezTo>
                  <a:pt x="6728079" y="5121834"/>
                  <a:pt x="6760340" y="5179738"/>
                  <a:pt x="6829272" y="5210619"/>
                </a:cubicBezTo>
                <a:cubicBezTo>
                  <a:pt x="6829824" y="5210897"/>
                  <a:pt x="6825965" y="5221375"/>
                  <a:pt x="6823757" y="5228542"/>
                </a:cubicBezTo>
                <a:cubicBezTo>
                  <a:pt x="6781571" y="5230749"/>
                  <a:pt x="6748207" y="5189388"/>
                  <a:pt x="6694439" y="5202899"/>
                </a:cubicBezTo>
                <a:cubicBezTo>
                  <a:pt x="6746002" y="5259148"/>
                  <a:pt x="6789016" y="5309609"/>
                  <a:pt x="6862085" y="5336355"/>
                </a:cubicBezTo>
                <a:cubicBezTo>
                  <a:pt x="6920540" y="5357586"/>
                  <a:pt x="6992783" y="5369994"/>
                  <a:pt x="7035246" y="5438926"/>
                </a:cubicBezTo>
                <a:cubicBezTo>
                  <a:pt x="6985889" y="5452439"/>
                  <a:pt x="6949216" y="5435343"/>
                  <a:pt x="6912268" y="5423210"/>
                </a:cubicBezTo>
                <a:cubicBezTo>
                  <a:pt x="6855743" y="5404461"/>
                  <a:pt x="6799770" y="5383230"/>
                  <a:pt x="6743244" y="5364479"/>
                </a:cubicBezTo>
                <a:cubicBezTo>
                  <a:pt x="6721737" y="5357310"/>
                  <a:pt x="6698299" y="5352346"/>
                  <a:pt x="6684513" y="5386538"/>
                </a:cubicBezTo>
                <a:cubicBezTo>
                  <a:pt x="6756480" y="5393708"/>
                  <a:pt x="6799494" y="5440031"/>
                  <a:pt x="6844713" y="5483595"/>
                </a:cubicBezTo>
                <a:cubicBezTo>
                  <a:pt x="6870082" y="5508135"/>
                  <a:pt x="6890762" y="5540948"/>
                  <a:pt x="6936533" y="5528541"/>
                </a:cubicBezTo>
                <a:cubicBezTo>
                  <a:pt x="6960522" y="5521923"/>
                  <a:pt x="6975687" y="5540396"/>
                  <a:pt x="6973204" y="5563007"/>
                </a:cubicBezTo>
                <a:cubicBezTo>
                  <a:pt x="6964106" y="5642695"/>
                  <a:pt x="7020080" y="5670543"/>
                  <a:pt x="7077983" y="5685983"/>
                </a:cubicBezTo>
                <a:cubicBezTo>
                  <a:pt x="7187726" y="5714935"/>
                  <a:pt x="7278993" y="5783041"/>
                  <a:pt x="7385702" y="5820265"/>
                </a:cubicBezTo>
                <a:cubicBezTo>
                  <a:pt x="7489378" y="5856387"/>
                  <a:pt x="7569615" y="5942139"/>
                  <a:pt x="7673565" y="5987085"/>
                </a:cubicBezTo>
                <a:cubicBezTo>
                  <a:pt x="7748843" y="6019621"/>
                  <a:pt x="7820807" y="6061533"/>
                  <a:pt x="7898289" y="6091035"/>
                </a:cubicBezTo>
                <a:cubicBezTo>
                  <a:pt x="8081651" y="6160795"/>
                  <a:pt x="8268598" y="6216770"/>
                  <a:pt x="8466299" y="6224765"/>
                </a:cubicBezTo>
                <a:cubicBezTo>
                  <a:pt x="8629532" y="6231107"/>
                  <a:pt x="10045419" y="6225043"/>
                  <a:pt x="10620599" y="5317605"/>
                </a:cubicBezTo>
                <a:cubicBezTo>
                  <a:pt x="10631626" y="5313192"/>
                  <a:pt x="10644035" y="5301612"/>
                  <a:pt x="10647894" y="5290581"/>
                </a:cubicBezTo>
                <a:cubicBezTo>
                  <a:pt x="10666370" y="5239020"/>
                  <a:pt x="10711590" y="5216686"/>
                  <a:pt x="10752398" y="5188838"/>
                </a:cubicBezTo>
                <a:cubicBezTo>
                  <a:pt x="10788244" y="5164297"/>
                  <a:pt x="10826296" y="5138654"/>
                  <a:pt x="10841186" y="5097293"/>
                </a:cubicBezTo>
                <a:cubicBezTo>
                  <a:pt x="10860762" y="5042147"/>
                  <a:pt x="10805064" y="5087367"/>
                  <a:pt x="10794861" y="5066412"/>
                </a:cubicBezTo>
                <a:cubicBezTo>
                  <a:pt x="10816092" y="5037737"/>
                  <a:pt x="10848906" y="5011540"/>
                  <a:pt x="10857454" y="4979004"/>
                </a:cubicBezTo>
                <a:cubicBezTo>
                  <a:pt x="10888610" y="4861543"/>
                  <a:pt x="10955890" y="4776065"/>
                  <a:pt x="11056532" y="4709613"/>
                </a:cubicBezTo>
                <a:cubicBezTo>
                  <a:pt x="11085484" y="4690588"/>
                  <a:pt x="11104509" y="4655845"/>
                  <a:pt x="11143939" y="4650332"/>
                </a:cubicBezTo>
                <a:cubicBezTo>
                  <a:pt x="11231622" y="4638199"/>
                  <a:pt x="11204048" y="4543346"/>
                  <a:pt x="11250372" y="4501160"/>
                </a:cubicBezTo>
                <a:cubicBezTo>
                  <a:pt x="11259196" y="4493162"/>
                  <a:pt x="11267190" y="4477447"/>
                  <a:pt x="11265538" y="4466694"/>
                </a:cubicBezTo>
                <a:cubicBezTo>
                  <a:pt x="11263056" y="4451251"/>
                  <a:pt x="11252578" y="4436638"/>
                  <a:pt x="11243755" y="4422850"/>
                </a:cubicBezTo>
                <a:cubicBezTo>
                  <a:pt x="11234654" y="4409065"/>
                  <a:pt x="11220870" y="4396932"/>
                  <a:pt x="11227486" y="4378734"/>
                </a:cubicBezTo>
                <a:cubicBezTo>
                  <a:pt x="11230242" y="4371289"/>
                  <a:pt x="11228314" y="4345371"/>
                  <a:pt x="11248718" y="4365774"/>
                </a:cubicBezTo>
                <a:cubicBezTo>
                  <a:pt x="11304692" y="4421748"/>
                  <a:pt x="11337228" y="4368809"/>
                  <a:pt x="11385204" y="4343440"/>
                </a:cubicBezTo>
                <a:cubicBezTo>
                  <a:pt x="11346603" y="4317245"/>
                  <a:pt x="11311861" y="4298772"/>
                  <a:pt x="11306070" y="4259618"/>
                </a:cubicBezTo>
                <a:cubicBezTo>
                  <a:pt x="11294214" y="4178828"/>
                  <a:pt x="11243480" y="4141880"/>
                  <a:pt x="11166550" y="4134711"/>
                </a:cubicBezTo>
                <a:cubicBezTo>
                  <a:pt x="11194949" y="4056679"/>
                  <a:pt x="11194949" y="4056679"/>
                  <a:pt x="11103130" y="4045924"/>
                </a:cubicBezTo>
                <a:cubicBezTo>
                  <a:pt x="11138425" y="3996293"/>
                  <a:pt x="11138425" y="3983609"/>
                  <a:pt x="11095686" y="3966514"/>
                </a:cubicBezTo>
                <a:cubicBezTo>
                  <a:pt x="11054602" y="3950245"/>
                  <a:pt x="11009106" y="3944730"/>
                  <a:pt x="10971054" y="3919640"/>
                </a:cubicBezTo>
                <a:cubicBezTo>
                  <a:pt x="11006073" y="3856221"/>
                  <a:pt x="11015998" y="3782600"/>
                  <a:pt x="11088241" y="3751718"/>
                </a:cubicBezTo>
                <a:cubicBezTo>
                  <a:pt x="11099546" y="3747030"/>
                  <a:pt x="11107266" y="3728004"/>
                  <a:pt x="11100098" y="3716977"/>
                </a:cubicBezTo>
                <a:cubicBezTo>
                  <a:pt x="11073904" y="3676995"/>
                  <a:pt x="11111404" y="3601168"/>
                  <a:pt x="11029786" y="3592621"/>
                </a:cubicBezTo>
                <a:cubicBezTo>
                  <a:pt x="11019583" y="3591793"/>
                  <a:pt x="11010208" y="3583520"/>
                  <a:pt x="11018206" y="3572767"/>
                </a:cubicBezTo>
                <a:cubicBezTo>
                  <a:pt x="11045779" y="3535268"/>
                  <a:pt x="11012415" y="3537749"/>
                  <a:pt x="10992287" y="3533061"/>
                </a:cubicBezTo>
                <a:cubicBezTo>
                  <a:pt x="10968022" y="3527271"/>
                  <a:pt x="10940448" y="3543816"/>
                  <a:pt x="10917838" y="3523410"/>
                </a:cubicBezTo>
                <a:cubicBezTo>
                  <a:pt x="10923078" y="3501903"/>
                  <a:pt x="10942654" y="3502179"/>
                  <a:pt x="10956441" y="3495287"/>
                </a:cubicBezTo>
                <a:cubicBezTo>
                  <a:pt x="10996698" y="3475433"/>
                  <a:pt x="11029511" y="3451721"/>
                  <a:pt x="11031442" y="3400159"/>
                </a:cubicBezTo>
                <a:cubicBezTo>
                  <a:pt x="11032818" y="3358523"/>
                  <a:pt x="11037230" y="3321850"/>
                  <a:pt x="10981533" y="3309166"/>
                </a:cubicBezTo>
                <a:cubicBezTo>
                  <a:pt x="10958372" y="3303927"/>
                  <a:pt x="10964990" y="3273873"/>
                  <a:pt x="10978225" y="3258982"/>
                </a:cubicBezTo>
                <a:cubicBezTo>
                  <a:pt x="11001938" y="3232512"/>
                  <a:pt x="11021514" y="3197219"/>
                  <a:pt x="11062322" y="3194737"/>
                </a:cubicBezTo>
                <a:cubicBezTo>
                  <a:pt x="11087138" y="3193084"/>
                  <a:pt x="11106164" y="3182053"/>
                  <a:pt x="11125742" y="3169370"/>
                </a:cubicBezTo>
                <a:cubicBezTo>
                  <a:pt x="11139802" y="3160269"/>
                  <a:pt x="11156622" y="3152550"/>
                  <a:pt x="11154968" y="3132974"/>
                </a:cubicBezTo>
                <a:cubicBezTo>
                  <a:pt x="11153315" y="3114223"/>
                  <a:pt x="11137046" y="3106503"/>
                  <a:pt x="11120502" y="3102642"/>
                </a:cubicBezTo>
                <a:cubicBezTo>
                  <a:pt x="11065355" y="3090235"/>
                  <a:pt x="11013518" y="3072037"/>
                  <a:pt x="10967470" y="3030401"/>
                </a:cubicBezTo>
                <a:cubicBezTo>
                  <a:pt x="10998076" y="3008342"/>
                  <a:pt x="11027304" y="2992350"/>
                  <a:pt x="11049914" y="2970015"/>
                </a:cubicBezTo>
                <a:cubicBezTo>
                  <a:pt x="11104509" y="2915972"/>
                  <a:pt x="10642106" y="2745845"/>
                  <a:pt x="10618944" y="2685183"/>
                </a:cubicBezTo>
                <a:cubicBezTo>
                  <a:pt x="10611775" y="2666432"/>
                  <a:pt x="10587235" y="2647132"/>
                  <a:pt x="10566830" y="2641617"/>
                </a:cubicBezTo>
                <a:cubicBezTo>
                  <a:pt x="10471151" y="2615699"/>
                  <a:pt x="10388156" y="2557518"/>
                  <a:pt x="10290271" y="2536011"/>
                </a:cubicBezTo>
                <a:cubicBezTo>
                  <a:pt x="10197900" y="2515607"/>
                  <a:pt x="10106908" y="2488309"/>
                  <a:pt x="10005715" y="2461288"/>
                </a:cubicBezTo>
                <a:cubicBezTo>
                  <a:pt x="10067754" y="2393457"/>
                  <a:pt x="10177772" y="2401454"/>
                  <a:pt x="10203414" y="2303568"/>
                </a:cubicBezTo>
                <a:cubicBezTo>
                  <a:pt x="10103324" y="2278201"/>
                  <a:pt x="9997996" y="2307154"/>
                  <a:pt x="9901487" y="2266895"/>
                </a:cubicBezTo>
                <a:cubicBezTo>
                  <a:pt x="9893216" y="2263312"/>
                  <a:pt x="9881910" y="2266895"/>
                  <a:pt x="9871984" y="2267999"/>
                </a:cubicBezTo>
                <a:cubicBezTo>
                  <a:pt x="9673181" y="2289506"/>
                  <a:pt x="9475204" y="2270758"/>
                  <a:pt x="9279158" y="2243734"/>
                </a:cubicBezTo>
                <a:cubicBezTo>
                  <a:pt x="8996808" y="2205133"/>
                  <a:pt x="8713354" y="2180592"/>
                  <a:pt x="8429350" y="2163219"/>
                </a:cubicBezTo>
                <a:cubicBezTo>
                  <a:pt x="8194701" y="2148882"/>
                  <a:pt x="7959502" y="2142541"/>
                  <a:pt x="7725955" y="2114967"/>
                </a:cubicBezTo>
                <a:cubicBezTo>
                  <a:pt x="7476142" y="2085464"/>
                  <a:pt x="7226605" y="2052100"/>
                  <a:pt x="6977065" y="2021218"/>
                </a:cubicBezTo>
                <a:cubicBezTo>
                  <a:pt x="6965761" y="2019839"/>
                  <a:pt x="6953283" y="2015496"/>
                  <a:pt x="6941221" y="201518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305A6535-BEAC-590C-1A78-C84877BD7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r-HR" dirty="0"/>
              <a:t>ZNAČAJKE CERTIFIKATA IZVOZNE IZVRSNOSTI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92D056E-6771-AC9D-8007-E8510DB30D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256" y="2013625"/>
            <a:ext cx="6400799" cy="4163337"/>
          </a:xfrm>
        </p:spPr>
        <p:txBody>
          <a:bodyPr>
            <a:normAutofit/>
          </a:bodyPr>
          <a:lstStyle/>
          <a:p>
            <a:endParaRPr lang="hr-H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hr-HR" sz="2400" b="1" dirty="0">
                <a:latin typeface="Arial" panose="020B0604020202020204" pitchFamily="34" charset="0"/>
                <a:cs typeface="Arial" panose="020B0604020202020204" pitchFamily="34" charset="0"/>
              </a:rPr>
              <a:t>Certifikat izvozne izvrsnosti garantira</a:t>
            </a: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provjerene IZVOZNE rezultate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dokazanu KVALITETU robe ili usluge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INOVATIVNOST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POVJERENJE kupaca i partnera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POSLOVANJE po propisanim standardima i normama</a:t>
            </a:r>
          </a:p>
          <a:p>
            <a:pPr>
              <a:buFont typeface="Wingdings" panose="05000000000000000000" pitchFamily="2" charset="2"/>
              <a:buChar char="ü"/>
            </a:pPr>
            <a:endParaRPr lang="hr-H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1" descr="Slika na kojoj se prikazuje simbol, logotip, tekst, Font&#10;&#10;Opis je automatski generiran">
            <a:extLst>
              <a:ext uri="{FF2B5EF4-FFF2-40B4-BE49-F238E27FC236}">
                <a16:creationId xmlns:a16="http://schemas.microsoft.com/office/drawing/2014/main" id="{DD87D8AA-1555-F970-7A08-3CDBE1C994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7455346" y="2766817"/>
            <a:ext cx="2751667" cy="2751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0436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EE112781-10D9-FAAC-450D-871A928E5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hr-HR">
                <a:solidFill>
                  <a:srgbClr val="FFFFFF"/>
                </a:solidFill>
              </a:rPr>
              <a:t>CERTIFIKAT IZVOZNE IZVRSNOSTI</a:t>
            </a: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C388EC3-8019-DE17-B5BA-D0B3CEF78A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endParaRPr lang="hr-HR" dirty="0"/>
          </a:p>
          <a:p>
            <a:pPr marL="0" indent="0">
              <a:buNone/>
            </a:pPr>
            <a:r>
              <a:rPr lang="hr-HR" b="1" dirty="0"/>
              <a:t>Certifikat izvozne izvrsnosti/ Export Excellence Certificate </a:t>
            </a:r>
            <a:r>
              <a:rPr lang="hr-HR" dirty="0"/>
              <a:t>se ne kupuje.</a:t>
            </a:r>
          </a:p>
          <a:p>
            <a:pPr marL="0" indent="0">
              <a:buNone/>
            </a:pPr>
            <a:r>
              <a:rPr lang="hr-HR" dirty="0"/>
              <a:t>Pravo na posjedovanje se zaslužuje </a:t>
            </a:r>
            <a:r>
              <a:rPr lang="hr-HR"/>
              <a:t>temeljem rezultata </a:t>
            </a:r>
            <a:r>
              <a:rPr lang="hr-HR" dirty="0"/>
              <a:t>poslovanja u skladu s  Pravilnikom o dodjeli certifikata.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54396CF3-3BD6-B599-456E-F9CCF0ADED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29" y="0"/>
            <a:ext cx="1058863" cy="105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7429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B9AA7C6-5E5A-498E-A6DF-A943376E0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3EAB11A-76F7-48F4-9B4F-5BFDF4BF9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300" y="2385102"/>
            <a:ext cx="574091" cy="2087796"/>
            <a:chOff x="209668" y="2857422"/>
            <a:chExt cx="463662" cy="208779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D4C416-D5F4-4F6F-A6F1-87A21CD4FC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423947" y="2857422"/>
              <a:ext cx="249383" cy="208779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6AC1C30-21C6-4BF6-93EE-B211D7A85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209668" y="2857423"/>
              <a:ext cx="1" cy="208779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81E140AE-0ABF-47C8-BF32-7D2F0CF2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631767"/>
            <a:ext cx="11111729" cy="57524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BB4AF84-FB5C-BD19-7E86-6604DFAC2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617" y="1239927"/>
            <a:ext cx="5117873" cy="4680583"/>
          </a:xfrm>
        </p:spPr>
        <p:txBody>
          <a:bodyPr anchor="ctr">
            <a:noAutofit/>
          </a:bodyPr>
          <a:lstStyle/>
          <a:p>
            <a:r>
              <a:rPr lang="hr-HR" sz="2800" b="1" dirty="0"/>
              <a:t>Certifikat izvozne izvrsnosti </a:t>
            </a:r>
            <a:r>
              <a:rPr lang="hr-HR" sz="2800" dirty="0"/>
              <a:t>imaju</a:t>
            </a:r>
            <a:r>
              <a:rPr lang="hr-HR" sz="2800" b="1" dirty="0"/>
              <a:t> izvrsni izvoznici </a:t>
            </a:r>
            <a:r>
              <a:rPr lang="hr-HR" sz="2800" dirty="0"/>
              <a:t>koji</a:t>
            </a:r>
            <a:r>
              <a:rPr lang="hr-HR" sz="2800" b="1" dirty="0"/>
              <a:t> </a:t>
            </a:r>
            <a:r>
              <a:rPr lang="hr-HR" sz="2800" dirty="0"/>
              <a:t> kvalitetnim i inovativnim proizvodima ili uslugama konkuriraju na svjetskom tržištu.</a:t>
            </a:r>
            <a:br>
              <a:rPr lang="hr-HR" sz="2800" dirty="0"/>
            </a:br>
            <a:br>
              <a:rPr lang="hr-HR" sz="2800" dirty="0"/>
            </a:br>
            <a:r>
              <a:rPr lang="hr-HR" sz="2800" dirty="0"/>
              <a:t>Izvoznici s Certifikatom izvozne izvrsnosti ističu se pred konkurencijom i kupci su spremni platiti više za njihov proizvod ili uslugu.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3C1E08C2-23FA-6DD6-B6E0-9FB827A48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29" y="0"/>
            <a:ext cx="1058863" cy="105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" descr="Slika na kojoj se prikazuje simbol, logotip, tekst, Font&#10;&#10;Opis je automatski generiran">
            <a:extLst>
              <a:ext uri="{FF2B5EF4-FFF2-40B4-BE49-F238E27FC236}">
                <a16:creationId xmlns:a16="http://schemas.microsoft.com/office/drawing/2014/main" id="{8A5E0047-36A5-8EC0-0795-C8E2B2B01D1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7029798" y="2274841"/>
            <a:ext cx="3055228" cy="3055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644071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405</Words>
  <Application>Microsoft Office PowerPoint</Application>
  <PresentationFormat>Široki zaslon</PresentationFormat>
  <Paragraphs>73</Paragraphs>
  <Slides>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13" baseType="lpstr">
      <vt:lpstr>Aptos</vt:lpstr>
      <vt:lpstr>Aptos Display</vt:lpstr>
      <vt:lpstr>Arial</vt:lpstr>
      <vt:lpstr>Wingdings</vt:lpstr>
      <vt:lpstr>Tema sustava Office</vt:lpstr>
      <vt:lpstr>EXPORT EXCELLENCE CERTIFICATE CERTIFIKAT IZVOZNE IZVRSNOSTI</vt:lpstr>
      <vt:lpstr>  CERTIFIKAT  upisan u Registar žigova pod brojem Z20221469 na nositelja HIZ d.o.o. s važenjem do 10.11.2032.</vt:lpstr>
      <vt:lpstr>NOSIOCI PRAVA NA ŽIG CERTIFIKAT IZVOZNE IZVRSNOSTI</vt:lpstr>
      <vt:lpstr>ALTPRO d.o.o. Certifikatom naglašava dugogodišnju izvoznu izvrsnost</vt:lpstr>
      <vt:lpstr>POTVRDE O PRAVU NA  CERTIFIKAT IZVOZNE IZVRSNOSTI</vt:lpstr>
      <vt:lpstr>ZNAČAJKE CERTIFIKATA IZVOZNE IZVRSNOSTI</vt:lpstr>
      <vt:lpstr>CERTIFIKAT IZVOZNE IZVRSNOSTI</vt:lpstr>
      <vt:lpstr>Certifikat izvozne izvrsnosti imaju izvrsni izvoznici koji  kvalitetnim i inovativnim proizvodima ili uslugama konkuriraju na svjetskom tržištu.  Izvoznici s Certifikatom izvozne izvrsnosti ističu se pred konkurencijom i kupci su spremni platiti više za njihov proizvod ili uslugu.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EXPORT EXCELLENCE CERTIFICATE CERTIFIKAT IZVOZNE IZVRSNOSTI</dc:title>
  <dc:creator>Marina Kralj Miliša</dc:creator>
  <cp:lastModifiedBy>Marina Kralj Miliša</cp:lastModifiedBy>
  <cp:revision>8</cp:revision>
  <dcterms:created xsi:type="dcterms:W3CDTF">2024-05-15T08:59:33Z</dcterms:created>
  <dcterms:modified xsi:type="dcterms:W3CDTF">2024-07-04T09:10:08Z</dcterms:modified>
</cp:coreProperties>
</file>